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2" r:id="rId3"/>
    <p:sldId id="307" r:id="rId4"/>
    <p:sldId id="288" r:id="rId5"/>
    <p:sldId id="293" r:id="rId6"/>
    <p:sldId id="294" r:id="rId7"/>
    <p:sldId id="295" r:id="rId8"/>
    <p:sldId id="308" r:id="rId9"/>
    <p:sldId id="296" r:id="rId10"/>
    <p:sldId id="310" r:id="rId11"/>
    <p:sldId id="311" r:id="rId12"/>
    <p:sldId id="305" r:id="rId13"/>
    <p:sldId id="312" r:id="rId14"/>
    <p:sldId id="304" r:id="rId15"/>
    <p:sldId id="313" r:id="rId16"/>
    <p:sldId id="314" r:id="rId17"/>
    <p:sldId id="315" r:id="rId18"/>
    <p:sldId id="316" r:id="rId19"/>
    <p:sldId id="317" r:id="rId20"/>
    <p:sldId id="318" r:id="rId21"/>
    <p:sldId id="319" r:id="rId22"/>
    <p:sldId id="320" r:id="rId23"/>
    <p:sldId id="321" r:id="rId24"/>
    <p:sldId id="322" r:id="rId25"/>
    <p:sldId id="323" r:id="rId26"/>
    <p:sldId id="324" r:id="rId27"/>
    <p:sldId id="325" r:id="rId28"/>
    <p:sldId id="326" r:id="rId29"/>
    <p:sldId id="327" r:id="rId30"/>
    <p:sldId id="328" r:id="rId31"/>
    <p:sldId id="329" r:id="rId32"/>
    <p:sldId id="330" r:id="rId33"/>
    <p:sldId id="331" r:id="rId34"/>
    <p:sldId id="332" r:id="rId35"/>
    <p:sldId id="333" r:id="rId36"/>
    <p:sldId id="334" r:id="rId37"/>
    <p:sldId id="335" r:id="rId38"/>
    <p:sldId id="336" r:id="rId39"/>
    <p:sldId id="337" r:id="rId40"/>
    <p:sldId id="338" r:id="rId41"/>
    <p:sldId id="339" r:id="rId42"/>
    <p:sldId id="340" r:id="rId43"/>
    <p:sldId id="341"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37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5" d="100"/>
          <a:sy n="95" d="100"/>
        </p:scale>
        <p:origin x="85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E2F025-1157-4D65-93BC-C95373E46717}" type="doc">
      <dgm:prSet loTypeId="urn:microsoft.com/office/officeart/2005/8/layout/venn2" loCatId="relationship" qsTypeId="urn:microsoft.com/office/officeart/2005/8/quickstyle/simple1" qsCatId="simple" csTypeId="urn:microsoft.com/office/officeart/2005/8/colors/accent1_3" csCatId="accent1" phldr="1"/>
      <dgm:spPr/>
      <dgm:t>
        <a:bodyPr/>
        <a:lstStyle/>
        <a:p>
          <a:endParaRPr lang="en-GB"/>
        </a:p>
      </dgm:t>
    </dgm:pt>
    <dgm:pt modelId="{D80BA065-83B9-48EE-B56C-8750AE4F3703}">
      <dgm:prSet phldrT="[Text]"/>
      <dgm:spPr>
        <a:solidFill>
          <a:schemeClr val="bg1">
            <a:lumMod val="85000"/>
          </a:schemeClr>
        </a:solidFill>
        <a:ln w="19050">
          <a:solidFill>
            <a:srgbClr val="16374A"/>
          </a:solidFill>
        </a:ln>
      </dgm:spPr>
      <dgm:t>
        <a:bodyPr/>
        <a:lstStyle/>
        <a:p>
          <a:r>
            <a:rPr lang="en-GB" dirty="0">
              <a:solidFill>
                <a:sysClr val="windowText" lastClr="000000"/>
              </a:solidFill>
            </a:rPr>
            <a:t>Axiology</a:t>
          </a:r>
        </a:p>
      </dgm:t>
    </dgm:pt>
    <dgm:pt modelId="{4E888D0A-8641-4206-91D6-6290436F70C2}" type="parTrans" cxnId="{81C566E1-5811-4429-8A37-2A569944FA37}">
      <dgm:prSet/>
      <dgm:spPr/>
      <dgm:t>
        <a:bodyPr/>
        <a:lstStyle/>
        <a:p>
          <a:endParaRPr lang="en-GB"/>
        </a:p>
      </dgm:t>
    </dgm:pt>
    <dgm:pt modelId="{3D2CEE5D-AE7C-4512-83E2-92C129F201C4}" type="sibTrans" cxnId="{81C566E1-5811-4429-8A37-2A569944FA37}">
      <dgm:prSet/>
      <dgm:spPr/>
      <dgm:t>
        <a:bodyPr/>
        <a:lstStyle/>
        <a:p>
          <a:endParaRPr lang="en-GB"/>
        </a:p>
      </dgm:t>
    </dgm:pt>
    <dgm:pt modelId="{F9879D46-B06E-4EAA-AB45-F92B85F82AF6}">
      <dgm:prSet phldrT="[Text]"/>
      <dgm:spPr>
        <a:solidFill>
          <a:schemeClr val="bg1">
            <a:lumMod val="85000"/>
          </a:schemeClr>
        </a:solidFill>
        <a:ln w="19050">
          <a:solidFill>
            <a:srgbClr val="16374A"/>
          </a:solidFill>
        </a:ln>
      </dgm:spPr>
      <dgm:t>
        <a:bodyPr/>
        <a:lstStyle/>
        <a:p>
          <a:r>
            <a:rPr lang="en-GB" dirty="0">
              <a:solidFill>
                <a:sysClr val="windowText" lastClr="000000"/>
              </a:solidFill>
            </a:rPr>
            <a:t>Ontology</a:t>
          </a:r>
        </a:p>
      </dgm:t>
    </dgm:pt>
    <dgm:pt modelId="{F569AA98-F308-4E0F-9B12-9F49821C9A11}" type="parTrans" cxnId="{65653406-501C-414A-813D-DC7910DFFC4F}">
      <dgm:prSet/>
      <dgm:spPr/>
      <dgm:t>
        <a:bodyPr/>
        <a:lstStyle/>
        <a:p>
          <a:endParaRPr lang="en-GB"/>
        </a:p>
      </dgm:t>
    </dgm:pt>
    <dgm:pt modelId="{396A5558-251C-4ABF-9C3A-A95DE226C5B0}" type="sibTrans" cxnId="{65653406-501C-414A-813D-DC7910DFFC4F}">
      <dgm:prSet/>
      <dgm:spPr/>
      <dgm:t>
        <a:bodyPr/>
        <a:lstStyle/>
        <a:p>
          <a:endParaRPr lang="en-GB"/>
        </a:p>
      </dgm:t>
    </dgm:pt>
    <dgm:pt modelId="{2A70E997-65A4-4356-95E7-784B18E06E3C}">
      <dgm:prSet phldrT="[Text]"/>
      <dgm:spPr>
        <a:solidFill>
          <a:schemeClr val="bg1">
            <a:lumMod val="85000"/>
          </a:schemeClr>
        </a:solidFill>
        <a:ln w="19050">
          <a:solidFill>
            <a:srgbClr val="16374A"/>
          </a:solidFill>
        </a:ln>
      </dgm:spPr>
      <dgm:t>
        <a:bodyPr/>
        <a:lstStyle/>
        <a:p>
          <a:r>
            <a:rPr lang="en-GB" dirty="0">
              <a:solidFill>
                <a:sysClr val="windowText" lastClr="000000"/>
              </a:solidFill>
            </a:rPr>
            <a:t>Epistemology</a:t>
          </a:r>
        </a:p>
      </dgm:t>
    </dgm:pt>
    <dgm:pt modelId="{84D9C514-E2E1-4060-98B4-A5FB03EA53B7}" type="parTrans" cxnId="{E01D49D2-A91C-4E17-B6F8-21938C6EDECE}">
      <dgm:prSet/>
      <dgm:spPr/>
      <dgm:t>
        <a:bodyPr/>
        <a:lstStyle/>
        <a:p>
          <a:endParaRPr lang="en-GB"/>
        </a:p>
      </dgm:t>
    </dgm:pt>
    <dgm:pt modelId="{01B71300-0D00-43EA-856E-9D5204D41F53}" type="sibTrans" cxnId="{E01D49D2-A91C-4E17-B6F8-21938C6EDECE}">
      <dgm:prSet/>
      <dgm:spPr/>
      <dgm:t>
        <a:bodyPr/>
        <a:lstStyle/>
        <a:p>
          <a:endParaRPr lang="en-GB"/>
        </a:p>
      </dgm:t>
    </dgm:pt>
    <dgm:pt modelId="{7D7C4F92-F93D-493C-AA1D-F936A40543DB}">
      <dgm:prSet phldrT="[Text]"/>
      <dgm:spPr>
        <a:solidFill>
          <a:srgbClr val="16374A"/>
        </a:solidFill>
        <a:ln w="19050">
          <a:solidFill>
            <a:srgbClr val="16374A"/>
          </a:solidFill>
        </a:ln>
      </dgm:spPr>
      <dgm:t>
        <a:bodyPr/>
        <a:lstStyle/>
        <a:p>
          <a:r>
            <a:rPr lang="en-GB" dirty="0"/>
            <a:t>Methodology</a:t>
          </a:r>
        </a:p>
      </dgm:t>
    </dgm:pt>
    <dgm:pt modelId="{AA0C923F-4DCA-4E56-B1E5-DD665F60AC32}" type="parTrans" cxnId="{0CE5C9EA-6BA9-47E7-A82A-CB44FF519FE3}">
      <dgm:prSet/>
      <dgm:spPr/>
      <dgm:t>
        <a:bodyPr/>
        <a:lstStyle/>
        <a:p>
          <a:endParaRPr lang="en-GB"/>
        </a:p>
      </dgm:t>
    </dgm:pt>
    <dgm:pt modelId="{2E66ABB2-E565-41C8-A0EC-0C92E8516578}" type="sibTrans" cxnId="{0CE5C9EA-6BA9-47E7-A82A-CB44FF519FE3}">
      <dgm:prSet/>
      <dgm:spPr/>
      <dgm:t>
        <a:bodyPr/>
        <a:lstStyle/>
        <a:p>
          <a:endParaRPr lang="en-GB"/>
        </a:p>
      </dgm:t>
    </dgm:pt>
    <dgm:pt modelId="{13FD8CD6-5DE3-4FD5-AD92-3030DBD7E590}">
      <dgm:prSet phldrT="[Text]"/>
      <dgm:spPr>
        <a:solidFill>
          <a:schemeClr val="bg1">
            <a:lumMod val="85000"/>
          </a:schemeClr>
        </a:solidFill>
        <a:ln w="19050">
          <a:solidFill>
            <a:srgbClr val="16374A"/>
          </a:solidFill>
        </a:ln>
      </dgm:spPr>
      <dgm:t>
        <a:bodyPr/>
        <a:lstStyle/>
        <a:p>
          <a:r>
            <a:rPr lang="en-GB" dirty="0">
              <a:solidFill>
                <a:sysClr val="windowText" lastClr="000000"/>
              </a:solidFill>
            </a:rPr>
            <a:t>Methods</a:t>
          </a:r>
        </a:p>
      </dgm:t>
    </dgm:pt>
    <dgm:pt modelId="{576C0011-ADB3-477B-BCE6-B90F538C5BDB}" type="parTrans" cxnId="{AEE8EE54-AD1B-4729-A9C8-F7C6ACB34D72}">
      <dgm:prSet/>
      <dgm:spPr/>
      <dgm:t>
        <a:bodyPr/>
        <a:lstStyle/>
        <a:p>
          <a:endParaRPr lang="en-GB"/>
        </a:p>
      </dgm:t>
    </dgm:pt>
    <dgm:pt modelId="{B9F15F95-1C33-428D-B479-1D9ADB389FB0}" type="sibTrans" cxnId="{AEE8EE54-AD1B-4729-A9C8-F7C6ACB34D72}">
      <dgm:prSet/>
      <dgm:spPr/>
      <dgm:t>
        <a:bodyPr/>
        <a:lstStyle/>
        <a:p>
          <a:endParaRPr lang="en-GB"/>
        </a:p>
      </dgm:t>
    </dgm:pt>
    <dgm:pt modelId="{36E5431C-3238-485E-8B6F-5F2627538221}" type="pres">
      <dgm:prSet presAssocID="{19E2F025-1157-4D65-93BC-C95373E46717}" presName="Name0" presStyleCnt="0">
        <dgm:presLayoutVars>
          <dgm:chMax val="7"/>
          <dgm:resizeHandles val="exact"/>
        </dgm:presLayoutVars>
      </dgm:prSet>
      <dgm:spPr/>
    </dgm:pt>
    <dgm:pt modelId="{8A8D4B36-402B-4D56-AED4-DC26608CB348}" type="pres">
      <dgm:prSet presAssocID="{19E2F025-1157-4D65-93BC-C95373E46717}" presName="comp1" presStyleCnt="0"/>
      <dgm:spPr/>
    </dgm:pt>
    <dgm:pt modelId="{0B8BACBA-0826-4DF8-B064-0E4C8D2B9C68}" type="pres">
      <dgm:prSet presAssocID="{19E2F025-1157-4D65-93BC-C95373E46717}" presName="circle1" presStyleLbl="node1" presStyleIdx="0" presStyleCnt="5"/>
      <dgm:spPr/>
    </dgm:pt>
    <dgm:pt modelId="{660C58F5-A7A6-4D4A-BE05-1CE3A11D970C}" type="pres">
      <dgm:prSet presAssocID="{19E2F025-1157-4D65-93BC-C95373E46717}" presName="c1text" presStyleLbl="node1" presStyleIdx="0" presStyleCnt="5">
        <dgm:presLayoutVars>
          <dgm:bulletEnabled val="1"/>
        </dgm:presLayoutVars>
      </dgm:prSet>
      <dgm:spPr/>
    </dgm:pt>
    <dgm:pt modelId="{95011DB1-519F-44D8-9AF8-7364DBDF3EDA}" type="pres">
      <dgm:prSet presAssocID="{19E2F025-1157-4D65-93BC-C95373E46717}" presName="comp2" presStyleCnt="0"/>
      <dgm:spPr/>
    </dgm:pt>
    <dgm:pt modelId="{3AA6EFAD-0285-4500-9DF8-35C00BC427A9}" type="pres">
      <dgm:prSet presAssocID="{19E2F025-1157-4D65-93BC-C95373E46717}" presName="circle2" presStyleLbl="node1" presStyleIdx="1" presStyleCnt="5"/>
      <dgm:spPr/>
    </dgm:pt>
    <dgm:pt modelId="{E37E3AAE-E66F-4F6B-9303-584D1F9C6BD3}" type="pres">
      <dgm:prSet presAssocID="{19E2F025-1157-4D65-93BC-C95373E46717}" presName="c2text" presStyleLbl="node1" presStyleIdx="1" presStyleCnt="5">
        <dgm:presLayoutVars>
          <dgm:bulletEnabled val="1"/>
        </dgm:presLayoutVars>
      </dgm:prSet>
      <dgm:spPr/>
    </dgm:pt>
    <dgm:pt modelId="{A3E9CE10-2E64-4E3E-A250-B521EF371E33}" type="pres">
      <dgm:prSet presAssocID="{19E2F025-1157-4D65-93BC-C95373E46717}" presName="comp3" presStyleCnt="0"/>
      <dgm:spPr/>
    </dgm:pt>
    <dgm:pt modelId="{E72B830C-0779-41B1-B0A9-21C851E2FFBC}" type="pres">
      <dgm:prSet presAssocID="{19E2F025-1157-4D65-93BC-C95373E46717}" presName="circle3" presStyleLbl="node1" presStyleIdx="2" presStyleCnt="5"/>
      <dgm:spPr/>
    </dgm:pt>
    <dgm:pt modelId="{AF0A7425-2DF4-4E21-993A-2C143E1CFB37}" type="pres">
      <dgm:prSet presAssocID="{19E2F025-1157-4D65-93BC-C95373E46717}" presName="c3text" presStyleLbl="node1" presStyleIdx="2" presStyleCnt="5">
        <dgm:presLayoutVars>
          <dgm:bulletEnabled val="1"/>
        </dgm:presLayoutVars>
      </dgm:prSet>
      <dgm:spPr/>
    </dgm:pt>
    <dgm:pt modelId="{D6C7228D-41D8-4E27-AC9B-1533929D18D0}" type="pres">
      <dgm:prSet presAssocID="{19E2F025-1157-4D65-93BC-C95373E46717}" presName="comp4" presStyleCnt="0"/>
      <dgm:spPr/>
    </dgm:pt>
    <dgm:pt modelId="{0748876D-F346-4709-8D48-95CE435A9EB1}" type="pres">
      <dgm:prSet presAssocID="{19E2F025-1157-4D65-93BC-C95373E46717}" presName="circle4" presStyleLbl="node1" presStyleIdx="3" presStyleCnt="5"/>
      <dgm:spPr/>
    </dgm:pt>
    <dgm:pt modelId="{1DACB213-16D6-4DFB-AF6D-522F4EBAAB57}" type="pres">
      <dgm:prSet presAssocID="{19E2F025-1157-4D65-93BC-C95373E46717}" presName="c4text" presStyleLbl="node1" presStyleIdx="3" presStyleCnt="5">
        <dgm:presLayoutVars>
          <dgm:bulletEnabled val="1"/>
        </dgm:presLayoutVars>
      </dgm:prSet>
      <dgm:spPr/>
    </dgm:pt>
    <dgm:pt modelId="{BB2843D6-147E-4208-ACFC-DE9ACD60721F}" type="pres">
      <dgm:prSet presAssocID="{19E2F025-1157-4D65-93BC-C95373E46717}" presName="comp5" presStyleCnt="0"/>
      <dgm:spPr/>
    </dgm:pt>
    <dgm:pt modelId="{D4A8B1E6-673F-4B4C-A560-C41EB7E20883}" type="pres">
      <dgm:prSet presAssocID="{19E2F025-1157-4D65-93BC-C95373E46717}" presName="circle5" presStyleLbl="node1" presStyleIdx="4" presStyleCnt="5"/>
      <dgm:spPr/>
    </dgm:pt>
    <dgm:pt modelId="{DB3ACAAF-006D-4AE5-A5DF-2CA496A2FC79}" type="pres">
      <dgm:prSet presAssocID="{19E2F025-1157-4D65-93BC-C95373E46717}" presName="c5text" presStyleLbl="node1" presStyleIdx="4" presStyleCnt="5">
        <dgm:presLayoutVars>
          <dgm:bulletEnabled val="1"/>
        </dgm:presLayoutVars>
      </dgm:prSet>
      <dgm:spPr/>
    </dgm:pt>
  </dgm:ptLst>
  <dgm:cxnLst>
    <dgm:cxn modelId="{65653406-501C-414A-813D-DC7910DFFC4F}" srcId="{19E2F025-1157-4D65-93BC-C95373E46717}" destId="{F9879D46-B06E-4EAA-AB45-F92B85F82AF6}" srcOrd="1" destOrd="0" parTransId="{F569AA98-F308-4E0F-9B12-9F49821C9A11}" sibTransId="{396A5558-251C-4ABF-9C3A-A95DE226C5B0}"/>
    <dgm:cxn modelId="{E3A9150C-CAFC-448A-B39F-9270B7CA3132}" type="presOf" srcId="{13FD8CD6-5DE3-4FD5-AD92-3030DBD7E590}" destId="{D4A8B1E6-673F-4B4C-A560-C41EB7E20883}" srcOrd="0" destOrd="0" presId="urn:microsoft.com/office/officeart/2005/8/layout/venn2"/>
    <dgm:cxn modelId="{0FF5E361-E660-428C-B459-B8FD15E81959}" type="presOf" srcId="{D80BA065-83B9-48EE-B56C-8750AE4F3703}" destId="{0B8BACBA-0826-4DF8-B064-0E4C8D2B9C68}" srcOrd="0" destOrd="0" presId="urn:microsoft.com/office/officeart/2005/8/layout/venn2"/>
    <dgm:cxn modelId="{53A75863-2DB9-4348-A535-A6AB31BB070C}" type="presOf" srcId="{F9879D46-B06E-4EAA-AB45-F92B85F82AF6}" destId="{3AA6EFAD-0285-4500-9DF8-35C00BC427A9}" srcOrd="0" destOrd="0" presId="urn:microsoft.com/office/officeart/2005/8/layout/venn2"/>
    <dgm:cxn modelId="{0A64E868-C7FD-4A22-B699-E84B7ED21E2E}" type="presOf" srcId="{2A70E997-65A4-4356-95E7-784B18E06E3C}" destId="{AF0A7425-2DF4-4E21-993A-2C143E1CFB37}" srcOrd="1" destOrd="0" presId="urn:microsoft.com/office/officeart/2005/8/layout/venn2"/>
    <dgm:cxn modelId="{220A5374-4033-4493-9B1D-C670F0856307}" type="presOf" srcId="{7D7C4F92-F93D-493C-AA1D-F936A40543DB}" destId="{1DACB213-16D6-4DFB-AF6D-522F4EBAAB57}" srcOrd="1" destOrd="0" presId="urn:microsoft.com/office/officeart/2005/8/layout/venn2"/>
    <dgm:cxn modelId="{AEE8EE54-AD1B-4729-A9C8-F7C6ACB34D72}" srcId="{19E2F025-1157-4D65-93BC-C95373E46717}" destId="{13FD8CD6-5DE3-4FD5-AD92-3030DBD7E590}" srcOrd="4" destOrd="0" parTransId="{576C0011-ADB3-477B-BCE6-B90F538C5BDB}" sibTransId="{B9F15F95-1C33-428D-B479-1D9ADB389FB0}"/>
    <dgm:cxn modelId="{1B683B5A-665C-4DB2-B1F0-69056556C160}" type="presOf" srcId="{7D7C4F92-F93D-493C-AA1D-F936A40543DB}" destId="{0748876D-F346-4709-8D48-95CE435A9EB1}" srcOrd="0" destOrd="0" presId="urn:microsoft.com/office/officeart/2005/8/layout/venn2"/>
    <dgm:cxn modelId="{899B525A-42EA-4F2A-B1DF-1C5D51ED5EDE}" type="presOf" srcId="{F9879D46-B06E-4EAA-AB45-F92B85F82AF6}" destId="{E37E3AAE-E66F-4F6B-9303-584D1F9C6BD3}" srcOrd="1" destOrd="0" presId="urn:microsoft.com/office/officeart/2005/8/layout/venn2"/>
    <dgm:cxn modelId="{24CB2192-96C3-4278-BD0D-60C9B0598C7C}" type="presOf" srcId="{D80BA065-83B9-48EE-B56C-8750AE4F3703}" destId="{660C58F5-A7A6-4D4A-BE05-1CE3A11D970C}" srcOrd="1" destOrd="0" presId="urn:microsoft.com/office/officeart/2005/8/layout/venn2"/>
    <dgm:cxn modelId="{75C2AACA-12B6-409F-8066-3641F79E9ED3}" type="presOf" srcId="{19E2F025-1157-4D65-93BC-C95373E46717}" destId="{36E5431C-3238-485E-8B6F-5F2627538221}" srcOrd="0" destOrd="0" presId="urn:microsoft.com/office/officeart/2005/8/layout/venn2"/>
    <dgm:cxn modelId="{E01D49D2-A91C-4E17-B6F8-21938C6EDECE}" srcId="{19E2F025-1157-4D65-93BC-C95373E46717}" destId="{2A70E997-65A4-4356-95E7-784B18E06E3C}" srcOrd="2" destOrd="0" parTransId="{84D9C514-E2E1-4060-98B4-A5FB03EA53B7}" sibTransId="{01B71300-0D00-43EA-856E-9D5204D41F53}"/>
    <dgm:cxn modelId="{746FC4DA-49C8-4F07-BF0E-EA7693D9D40D}" type="presOf" srcId="{13FD8CD6-5DE3-4FD5-AD92-3030DBD7E590}" destId="{DB3ACAAF-006D-4AE5-A5DF-2CA496A2FC79}" srcOrd="1" destOrd="0" presId="urn:microsoft.com/office/officeart/2005/8/layout/venn2"/>
    <dgm:cxn modelId="{81C566E1-5811-4429-8A37-2A569944FA37}" srcId="{19E2F025-1157-4D65-93BC-C95373E46717}" destId="{D80BA065-83B9-48EE-B56C-8750AE4F3703}" srcOrd="0" destOrd="0" parTransId="{4E888D0A-8641-4206-91D6-6290436F70C2}" sibTransId="{3D2CEE5D-AE7C-4512-83E2-92C129F201C4}"/>
    <dgm:cxn modelId="{0CE5C9EA-6BA9-47E7-A82A-CB44FF519FE3}" srcId="{19E2F025-1157-4D65-93BC-C95373E46717}" destId="{7D7C4F92-F93D-493C-AA1D-F936A40543DB}" srcOrd="3" destOrd="0" parTransId="{AA0C923F-4DCA-4E56-B1E5-DD665F60AC32}" sibTransId="{2E66ABB2-E565-41C8-A0EC-0C92E8516578}"/>
    <dgm:cxn modelId="{ED66B6F9-16D0-4185-955D-0999794C9FDE}" type="presOf" srcId="{2A70E997-65A4-4356-95E7-784B18E06E3C}" destId="{E72B830C-0779-41B1-B0A9-21C851E2FFBC}" srcOrd="0" destOrd="0" presId="urn:microsoft.com/office/officeart/2005/8/layout/venn2"/>
    <dgm:cxn modelId="{10792106-7754-4370-B5CA-454E0C57983B}" type="presParOf" srcId="{36E5431C-3238-485E-8B6F-5F2627538221}" destId="{8A8D4B36-402B-4D56-AED4-DC26608CB348}" srcOrd="0" destOrd="0" presId="urn:microsoft.com/office/officeart/2005/8/layout/venn2"/>
    <dgm:cxn modelId="{4F313799-CFDD-44E7-8C71-5FF8283AF9A7}" type="presParOf" srcId="{8A8D4B36-402B-4D56-AED4-DC26608CB348}" destId="{0B8BACBA-0826-4DF8-B064-0E4C8D2B9C68}" srcOrd="0" destOrd="0" presId="urn:microsoft.com/office/officeart/2005/8/layout/venn2"/>
    <dgm:cxn modelId="{C0DBA24D-D71D-416C-B996-3241A780ADFE}" type="presParOf" srcId="{8A8D4B36-402B-4D56-AED4-DC26608CB348}" destId="{660C58F5-A7A6-4D4A-BE05-1CE3A11D970C}" srcOrd="1" destOrd="0" presId="urn:microsoft.com/office/officeart/2005/8/layout/venn2"/>
    <dgm:cxn modelId="{4D68E2CE-3B94-4297-84BA-BA97E1F5CF28}" type="presParOf" srcId="{36E5431C-3238-485E-8B6F-5F2627538221}" destId="{95011DB1-519F-44D8-9AF8-7364DBDF3EDA}" srcOrd="1" destOrd="0" presId="urn:microsoft.com/office/officeart/2005/8/layout/venn2"/>
    <dgm:cxn modelId="{714EB2CA-7556-440B-9CE5-32DF5808B63C}" type="presParOf" srcId="{95011DB1-519F-44D8-9AF8-7364DBDF3EDA}" destId="{3AA6EFAD-0285-4500-9DF8-35C00BC427A9}" srcOrd="0" destOrd="0" presId="urn:microsoft.com/office/officeart/2005/8/layout/venn2"/>
    <dgm:cxn modelId="{100C4580-76CF-418A-AB1A-3CB3FF28A395}" type="presParOf" srcId="{95011DB1-519F-44D8-9AF8-7364DBDF3EDA}" destId="{E37E3AAE-E66F-4F6B-9303-584D1F9C6BD3}" srcOrd="1" destOrd="0" presId="urn:microsoft.com/office/officeart/2005/8/layout/venn2"/>
    <dgm:cxn modelId="{AABB9373-69B5-4581-B2E3-CD86501E4E02}" type="presParOf" srcId="{36E5431C-3238-485E-8B6F-5F2627538221}" destId="{A3E9CE10-2E64-4E3E-A250-B521EF371E33}" srcOrd="2" destOrd="0" presId="urn:microsoft.com/office/officeart/2005/8/layout/venn2"/>
    <dgm:cxn modelId="{F32C9516-DC28-4F26-A6F9-F432C041B470}" type="presParOf" srcId="{A3E9CE10-2E64-4E3E-A250-B521EF371E33}" destId="{E72B830C-0779-41B1-B0A9-21C851E2FFBC}" srcOrd="0" destOrd="0" presId="urn:microsoft.com/office/officeart/2005/8/layout/venn2"/>
    <dgm:cxn modelId="{255CD183-92CF-4C4C-B2BF-AAFC7FA7C33A}" type="presParOf" srcId="{A3E9CE10-2E64-4E3E-A250-B521EF371E33}" destId="{AF0A7425-2DF4-4E21-993A-2C143E1CFB37}" srcOrd="1" destOrd="0" presId="urn:microsoft.com/office/officeart/2005/8/layout/venn2"/>
    <dgm:cxn modelId="{A3C7A3EA-3DC1-4E72-8908-EFBFB2CA7306}" type="presParOf" srcId="{36E5431C-3238-485E-8B6F-5F2627538221}" destId="{D6C7228D-41D8-4E27-AC9B-1533929D18D0}" srcOrd="3" destOrd="0" presId="urn:microsoft.com/office/officeart/2005/8/layout/venn2"/>
    <dgm:cxn modelId="{0B155B2A-D5BA-4084-BF2F-D127BA87848A}" type="presParOf" srcId="{D6C7228D-41D8-4E27-AC9B-1533929D18D0}" destId="{0748876D-F346-4709-8D48-95CE435A9EB1}" srcOrd="0" destOrd="0" presId="urn:microsoft.com/office/officeart/2005/8/layout/venn2"/>
    <dgm:cxn modelId="{9EFB8ABE-D6D9-4BA6-9C35-74B4F63D3008}" type="presParOf" srcId="{D6C7228D-41D8-4E27-AC9B-1533929D18D0}" destId="{1DACB213-16D6-4DFB-AF6D-522F4EBAAB57}" srcOrd="1" destOrd="0" presId="urn:microsoft.com/office/officeart/2005/8/layout/venn2"/>
    <dgm:cxn modelId="{9302330F-50C0-4F08-B0D4-1A5F631CA97B}" type="presParOf" srcId="{36E5431C-3238-485E-8B6F-5F2627538221}" destId="{BB2843D6-147E-4208-ACFC-DE9ACD60721F}" srcOrd="4" destOrd="0" presId="urn:microsoft.com/office/officeart/2005/8/layout/venn2"/>
    <dgm:cxn modelId="{6DCC223D-3018-41A3-9536-C3B203A87527}" type="presParOf" srcId="{BB2843D6-147E-4208-ACFC-DE9ACD60721F}" destId="{D4A8B1E6-673F-4B4C-A560-C41EB7E20883}" srcOrd="0" destOrd="0" presId="urn:microsoft.com/office/officeart/2005/8/layout/venn2"/>
    <dgm:cxn modelId="{BEA44056-7216-4B91-9D15-056D593213CC}" type="presParOf" srcId="{BB2843D6-147E-4208-ACFC-DE9ACD60721F}" destId="{DB3ACAAF-006D-4AE5-A5DF-2CA496A2FC79}"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E15A8EB-F18A-4926-AF0C-D67D98BFBC1B}" type="doc">
      <dgm:prSet loTypeId="urn:microsoft.com/office/officeart/2005/8/layout/funnel1" loCatId="process" qsTypeId="urn:microsoft.com/office/officeart/2005/8/quickstyle/simple1" qsCatId="simple" csTypeId="urn:microsoft.com/office/officeart/2005/8/colors/accent1_2" csCatId="accent1" phldr="1"/>
      <dgm:spPr/>
    </dgm:pt>
    <dgm:pt modelId="{28A80C96-9891-4673-AE32-9C134EFAA7F9}">
      <dgm:prSet phldrT="[Text]"/>
      <dgm:spPr/>
      <dgm:t>
        <a:bodyPr/>
        <a:lstStyle/>
        <a:p>
          <a:r>
            <a:rPr lang="en-GB" dirty="0"/>
            <a:t>Initial item development (item type and validity)</a:t>
          </a:r>
        </a:p>
      </dgm:t>
    </dgm:pt>
    <dgm:pt modelId="{7DB8C0E0-B3EA-4718-B98C-48BC2013F346}" type="parTrans" cxnId="{DA5150DB-FA34-4587-B8AD-3ADD6541F204}">
      <dgm:prSet/>
      <dgm:spPr/>
      <dgm:t>
        <a:bodyPr/>
        <a:lstStyle/>
        <a:p>
          <a:endParaRPr lang="en-GB"/>
        </a:p>
      </dgm:t>
    </dgm:pt>
    <dgm:pt modelId="{19A887E5-FCFD-4E32-9BF3-9CAF33987900}" type="sibTrans" cxnId="{DA5150DB-FA34-4587-B8AD-3ADD6541F204}">
      <dgm:prSet/>
      <dgm:spPr/>
      <dgm:t>
        <a:bodyPr/>
        <a:lstStyle/>
        <a:p>
          <a:endParaRPr lang="en-GB"/>
        </a:p>
      </dgm:t>
    </dgm:pt>
    <dgm:pt modelId="{D7336C2F-F979-47B8-8286-FB2CD030E253}">
      <dgm:prSet phldrT="[Text]"/>
      <dgm:spPr/>
      <dgm:t>
        <a:bodyPr/>
        <a:lstStyle/>
        <a:p>
          <a:r>
            <a:rPr lang="en-GB" dirty="0"/>
            <a:t>Open-ended items for feedback on primary items</a:t>
          </a:r>
        </a:p>
      </dgm:t>
    </dgm:pt>
    <dgm:pt modelId="{6F0D06C8-EF3E-4E94-8A99-3356FE79F7EA}" type="parTrans" cxnId="{0843B766-36CF-4537-9008-28FD84F8C74C}">
      <dgm:prSet/>
      <dgm:spPr/>
      <dgm:t>
        <a:bodyPr/>
        <a:lstStyle/>
        <a:p>
          <a:endParaRPr lang="en-GB"/>
        </a:p>
      </dgm:t>
    </dgm:pt>
    <dgm:pt modelId="{37FA65EA-1C46-4A52-8A5B-06E6D7E00621}" type="sibTrans" cxnId="{0843B766-36CF-4537-9008-28FD84F8C74C}">
      <dgm:prSet/>
      <dgm:spPr/>
      <dgm:t>
        <a:bodyPr/>
        <a:lstStyle/>
        <a:p>
          <a:endParaRPr lang="en-GB"/>
        </a:p>
      </dgm:t>
    </dgm:pt>
    <dgm:pt modelId="{46BDE8A1-66AD-4203-AF0C-D842D55C0648}">
      <dgm:prSet phldrT="[Text]"/>
      <dgm:spPr/>
      <dgm:t>
        <a:bodyPr/>
        <a:lstStyle/>
        <a:p>
          <a:r>
            <a:rPr lang="en-GB" dirty="0"/>
            <a:t>Expert consultation</a:t>
          </a:r>
        </a:p>
      </dgm:t>
    </dgm:pt>
    <dgm:pt modelId="{FD01AF74-E4C0-4BDB-B0E0-21A409E1881B}" type="parTrans" cxnId="{64F909BF-7E54-4A59-BE45-F00043095D0E}">
      <dgm:prSet/>
      <dgm:spPr/>
      <dgm:t>
        <a:bodyPr/>
        <a:lstStyle/>
        <a:p>
          <a:endParaRPr lang="en-GB"/>
        </a:p>
      </dgm:t>
    </dgm:pt>
    <dgm:pt modelId="{93A61A2E-91C8-4D4A-8957-4C462DACAA6A}" type="sibTrans" cxnId="{64F909BF-7E54-4A59-BE45-F00043095D0E}">
      <dgm:prSet/>
      <dgm:spPr/>
      <dgm:t>
        <a:bodyPr/>
        <a:lstStyle/>
        <a:p>
          <a:endParaRPr lang="en-GB"/>
        </a:p>
      </dgm:t>
    </dgm:pt>
    <dgm:pt modelId="{9E799B19-EE64-493D-A6D0-7278B1103834}">
      <dgm:prSet phldrT="[Text]"/>
      <dgm:spPr/>
      <dgm:t>
        <a:bodyPr/>
        <a:lstStyle/>
        <a:p>
          <a:r>
            <a:rPr lang="en-GB" dirty="0"/>
            <a:t>Initial instrument development</a:t>
          </a:r>
        </a:p>
      </dgm:t>
    </dgm:pt>
    <dgm:pt modelId="{411CE4FC-C4E8-4377-A0D9-E893B49EA32D}" type="parTrans" cxnId="{EAA467E0-F8A8-476A-B086-36FE5C24B17F}">
      <dgm:prSet/>
      <dgm:spPr/>
      <dgm:t>
        <a:bodyPr/>
        <a:lstStyle/>
        <a:p>
          <a:endParaRPr lang="en-GB"/>
        </a:p>
      </dgm:t>
    </dgm:pt>
    <dgm:pt modelId="{79F8985E-A1A3-4121-96BF-2DD0B5745ED6}" type="sibTrans" cxnId="{EAA467E0-F8A8-476A-B086-36FE5C24B17F}">
      <dgm:prSet/>
      <dgm:spPr/>
      <dgm:t>
        <a:bodyPr/>
        <a:lstStyle/>
        <a:p>
          <a:endParaRPr lang="en-GB"/>
        </a:p>
      </dgm:t>
    </dgm:pt>
    <dgm:pt modelId="{7963A84D-82BB-464E-9B89-C2C9929A71E1}" type="pres">
      <dgm:prSet presAssocID="{0E15A8EB-F18A-4926-AF0C-D67D98BFBC1B}" presName="Name0" presStyleCnt="0">
        <dgm:presLayoutVars>
          <dgm:chMax val="4"/>
          <dgm:resizeHandles val="exact"/>
        </dgm:presLayoutVars>
      </dgm:prSet>
      <dgm:spPr/>
    </dgm:pt>
    <dgm:pt modelId="{C59E263A-7306-4C2B-9ECA-283E925C2408}" type="pres">
      <dgm:prSet presAssocID="{0E15A8EB-F18A-4926-AF0C-D67D98BFBC1B}" presName="ellipse" presStyleLbl="trBgShp" presStyleIdx="0" presStyleCnt="1"/>
      <dgm:spPr/>
    </dgm:pt>
    <dgm:pt modelId="{DD586D1A-55C8-46F2-BD33-E30405A46DF5}" type="pres">
      <dgm:prSet presAssocID="{0E15A8EB-F18A-4926-AF0C-D67D98BFBC1B}" presName="arrow1" presStyleLbl="fgShp" presStyleIdx="0" presStyleCnt="1"/>
      <dgm:spPr/>
    </dgm:pt>
    <dgm:pt modelId="{8E895078-EA7F-42DA-AE32-B4D471883E9A}" type="pres">
      <dgm:prSet presAssocID="{0E15A8EB-F18A-4926-AF0C-D67D98BFBC1B}" presName="rectangle" presStyleLbl="revTx" presStyleIdx="0" presStyleCnt="1">
        <dgm:presLayoutVars>
          <dgm:bulletEnabled val="1"/>
        </dgm:presLayoutVars>
      </dgm:prSet>
      <dgm:spPr/>
    </dgm:pt>
    <dgm:pt modelId="{C864E5D4-C63F-48A1-9CCE-4FDC9BAA585A}" type="pres">
      <dgm:prSet presAssocID="{D7336C2F-F979-47B8-8286-FB2CD030E253}" presName="item1" presStyleLbl="node1" presStyleIdx="0" presStyleCnt="3">
        <dgm:presLayoutVars>
          <dgm:bulletEnabled val="1"/>
        </dgm:presLayoutVars>
      </dgm:prSet>
      <dgm:spPr/>
    </dgm:pt>
    <dgm:pt modelId="{3D599E55-1E40-4F85-B23D-8FE2F37E0C7E}" type="pres">
      <dgm:prSet presAssocID="{46BDE8A1-66AD-4203-AF0C-D842D55C0648}" presName="item2" presStyleLbl="node1" presStyleIdx="1" presStyleCnt="3">
        <dgm:presLayoutVars>
          <dgm:bulletEnabled val="1"/>
        </dgm:presLayoutVars>
      </dgm:prSet>
      <dgm:spPr/>
    </dgm:pt>
    <dgm:pt modelId="{DE3948F1-CF34-4394-85E7-0F3D39638719}" type="pres">
      <dgm:prSet presAssocID="{9E799B19-EE64-493D-A6D0-7278B1103834}" presName="item3" presStyleLbl="node1" presStyleIdx="2" presStyleCnt="3">
        <dgm:presLayoutVars>
          <dgm:bulletEnabled val="1"/>
        </dgm:presLayoutVars>
      </dgm:prSet>
      <dgm:spPr/>
    </dgm:pt>
    <dgm:pt modelId="{2858DCE2-D6A8-4935-9B79-35281E050ECE}" type="pres">
      <dgm:prSet presAssocID="{0E15A8EB-F18A-4926-AF0C-D67D98BFBC1B}" presName="funnel" presStyleLbl="trAlignAcc1" presStyleIdx="0" presStyleCnt="1"/>
      <dgm:spPr/>
    </dgm:pt>
  </dgm:ptLst>
  <dgm:cxnLst>
    <dgm:cxn modelId="{50E95900-238F-4196-8E62-18953B6FBD8A}" type="presOf" srcId="{9E799B19-EE64-493D-A6D0-7278B1103834}" destId="{8E895078-EA7F-42DA-AE32-B4D471883E9A}" srcOrd="0" destOrd="0" presId="urn:microsoft.com/office/officeart/2005/8/layout/funnel1"/>
    <dgm:cxn modelId="{0843B766-36CF-4537-9008-28FD84F8C74C}" srcId="{0E15A8EB-F18A-4926-AF0C-D67D98BFBC1B}" destId="{D7336C2F-F979-47B8-8286-FB2CD030E253}" srcOrd="1" destOrd="0" parTransId="{6F0D06C8-EF3E-4E94-8A99-3356FE79F7EA}" sibTransId="{37FA65EA-1C46-4A52-8A5B-06E6D7E00621}"/>
    <dgm:cxn modelId="{BA9A7389-412B-4645-9208-24F03312D03F}" type="presOf" srcId="{46BDE8A1-66AD-4203-AF0C-D842D55C0648}" destId="{C864E5D4-C63F-48A1-9CCE-4FDC9BAA585A}" srcOrd="0" destOrd="0" presId="urn:microsoft.com/office/officeart/2005/8/layout/funnel1"/>
    <dgm:cxn modelId="{46FD1E97-8513-4F60-9ED1-9FDDD5EAF17E}" type="presOf" srcId="{28A80C96-9891-4673-AE32-9C134EFAA7F9}" destId="{DE3948F1-CF34-4394-85E7-0F3D39638719}" srcOrd="0" destOrd="0" presId="urn:microsoft.com/office/officeart/2005/8/layout/funnel1"/>
    <dgm:cxn modelId="{761F749D-2112-4F48-8F1D-758808A88F42}" type="presOf" srcId="{D7336C2F-F979-47B8-8286-FB2CD030E253}" destId="{3D599E55-1E40-4F85-B23D-8FE2F37E0C7E}" srcOrd="0" destOrd="0" presId="urn:microsoft.com/office/officeart/2005/8/layout/funnel1"/>
    <dgm:cxn modelId="{64F909BF-7E54-4A59-BE45-F00043095D0E}" srcId="{0E15A8EB-F18A-4926-AF0C-D67D98BFBC1B}" destId="{46BDE8A1-66AD-4203-AF0C-D842D55C0648}" srcOrd="2" destOrd="0" parTransId="{FD01AF74-E4C0-4BDB-B0E0-21A409E1881B}" sibTransId="{93A61A2E-91C8-4D4A-8957-4C462DACAA6A}"/>
    <dgm:cxn modelId="{F823FAD6-5887-497A-9353-7AA62F7F5C41}" type="presOf" srcId="{0E15A8EB-F18A-4926-AF0C-D67D98BFBC1B}" destId="{7963A84D-82BB-464E-9B89-C2C9929A71E1}" srcOrd="0" destOrd="0" presId="urn:microsoft.com/office/officeart/2005/8/layout/funnel1"/>
    <dgm:cxn modelId="{DA5150DB-FA34-4587-B8AD-3ADD6541F204}" srcId="{0E15A8EB-F18A-4926-AF0C-D67D98BFBC1B}" destId="{28A80C96-9891-4673-AE32-9C134EFAA7F9}" srcOrd="0" destOrd="0" parTransId="{7DB8C0E0-B3EA-4718-B98C-48BC2013F346}" sibTransId="{19A887E5-FCFD-4E32-9BF3-9CAF33987900}"/>
    <dgm:cxn modelId="{EAA467E0-F8A8-476A-B086-36FE5C24B17F}" srcId="{0E15A8EB-F18A-4926-AF0C-D67D98BFBC1B}" destId="{9E799B19-EE64-493D-A6D0-7278B1103834}" srcOrd="3" destOrd="0" parTransId="{411CE4FC-C4E8-4377-A0D9-E893B49EA32D}" sibTransId="{79F8985E-A1A3-4121-96BF-2DD0B5745ED6}"/>
    <dgm:cxn modelId="{5C858FF2-F1A5-4C85-8258-2F190D0C6F7F}" type="presParOf" srcId="{7963A84D-82BB-464E-9B89-C2C9929A71E1}" destId="{C59E263A-7306-4C2B-9ECA-283E925C2408}" srcOrd="0" destOrd="0" presId="urn:microsoft.com/office/officeart/2005/8/layout/funnel1"/>
    <dgm:cxn modelId="{ADC2A8CF-E382-41EC-97B9-93012958D3E9}" type="presParOf" srcId="{7963A84D-82BB-464E-9B89-C2C9929A71E1}" destId="{DD586D1A-55C8-46F2-BD33-E30405A46DF5}" srcOrd="1" destOrd="0" presId="urn:microsoft.com/office/officeart/2005/8/layout/funnel1"/>
    <dgm:cxn modelId="{E842F133-C5EA-4113-9F02-23141C8DA00C}" type="presParOf" srcId="{7963A84D-82BB-464E-9B89-C2C9929A71E1}" destId="{8E895078-EA7F-42DA-AE32-B4D471883E9A}" srcOrd="2" destOrd="0" presId="urn:microsoft.com/office/officeart/2005/8/layout/funnel1"/>
    <dgm:cxn modelId="{6848CC8A-27EC-45DC-AA32-C8E91ADC25BE}" type="presParOf" srcId="{7963A84D-82BB-464E-9B89-C2C9929A71E1}" destId="{C864E5D4-C63F-48A1-9CCE-4FDC9BAA585A}" srcOrd="3" destOrd="0" presId="urn:microsoft.com/office/officeart/2005/8/layout/funnel1"/>
    <dgm:cxn modelId="{0503C66D-767B-428C-B7BF-B8A67906B7E1}" type="presParOf" srcId="{7963A84D-82BB-464E-9B89-C2C9929A71E1}" destId="{3D599E55-1E40-4F85-B23D-8FE2F37E0C7E}" srcOrd="4" destOrd="0" presId="urn:microsoft.com/office/officeart/2005/8/layout/funnel1"/>
    <dgm:cxn modelId="{85F329FF-CBB4-4A3E-9341-BF12DD26BB3D}" type="presParOf" srcId="{7963A84D-82BB-464E-9B89-C2C9929A71E1}" destId="{DE3948F1-CF34-4394-85E7-0F3D39638719}" srcOrd="5" destOrd="0" presId="urn:microsoft.com/office/officeart/2005/8/layout/funnel1"/>
    <dgm:cxn modelId="{07EA97B4-B1F2-410C-A2E7-2879386FF66F}" type="presParOf" srcId="{7963A84D-82BB-464E-9B89-C2C9929A71E1}" destId="{2858DCE2-D6A8-4935-9B79-35281E050ECE}"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E15A8EB-F18A-4926-AF0C-D67D98BFBC1B}" type="doc">
      <dgm:prSet loTypeId="urn:microsoft.com/office/officeart/2005/8/layout/funnel1" loCatId="process" qsTypeId="urn:microsoft.com/office/officeart/2005/8/quickstyle/simple1" qsCatId="simple" csTypeId="urn:microsoft.com/office/officeart/2005/8/colors/accent1_2" csCatId="accent1" phldr="1"/>
      <dgm:spPr/>
    </dgm:pt>
    <dgm:pt modelId="{28A80C96-9891-4673-AE32-9C134EFAA7F9}">
      <dgm:prSet phldrT="[Text]"/>
      <dgm:spPr/>
      <dgm:t>
        <a:bodyPr/>
        <a:lstStyle/>
        <a:p>
          <a:r>
            <a:rPr lang="en-GB" dirty="0"/>
            <a:t>Item assessment</a:t>
          </a:r>
        </a:p>
      </dgm:t>
    </dgm:pt>
    <dgm:pt modelId="{7DB8C0E0-B3EA-4718-B98C-48BC2013F346}" type="parTrans" cxnId="{DA5150DB-FA34-4587-B8AD-3ADD6541F204}">
      <dgm:prSet/>
      <dgm:spPr/>
      <dgm:t>
        <a:bodyPr/>
        <a:lstStyle/>
        <a:p>
          <a:endParaRPr lang="en-GB"/>
        </a:p>
      </dgm:t>
    </dgm:pt>
    <dgm:pt modelId="{19A887E5-FCFD-4E32-9BF3-9CAF33987900}" type="sibTrans" cxnId="{DA5150DB-FA34-4587-B8AD-3ADD6541F204}">
      <dgm:prSet/>
      <dgm:spPr/>
      <dgm:t>
        <a:bodyPr/>
        <a:lstStyle/>
        <a:p>
          <a:endParaRPr lang="en-GB"/>
        </a:p>
      </dgm:t>
    </dgm:pt>
    <dgm:pt modelId="{D7336C2F-F979-47B8-8286-FB2CD030E253}">
      <dgm:prSet phldrT="[Text]"/>
      <dgm:spPr/>
      <dgm:t>
        <a:bodyPr/>
        <a:lstStyle/>
        <a:p>
          <a:r>
            <a:rPr lang="en-GB" dirty="0"/>
            <a:t>Content-validity, outcome validity and generalisability</a:t>
          </a:r>
        </a:p>
      </dgm:t>
    </dgm:pt>
    <dgm:pt modelId="{6F0D06C8-EF3E-4E94-8A99-3356FE79F7EA}" type="parTrans" cxnId="{0843B766-36CF-4537-9008-28FD84F8C74C}">
      <dgm:prSet/>
      <dgm:spPr/>
      <dgm:t>
        <a:bodyPr/>
        <a:lstStyle/>
        <a:p>
          <a:endParaRPr lang="en-GB"/>
        </a:p>
      </dgm:t>
    </dgm:pt>
    <dgm:pt modelId="{37FA65EA-1C46-4A52-8A5B-06E6D7E00621}" type="sibTrans" cxnId="{0843B766-36CF-4537-9008-28FD84F8C74C}">
      <dgm:prSet/>
      <dgm:spPr/>
      <dgm:t>
        <a:bodyPr/>
        <a:lstStyle/>
        <a:p>
          <a:endParaRPr lang="en-GB"/>
        </a:p>
      </dgm:t>
    </dgm:pt>
    <dgm:pt modelId="{46BDE8A1-66AD-4203-AF0C-D842D55C0648}">
      <dgm:prSet phldrT="[Text]"/>
      <dgm:spPr/>
      <dgm:t>
        <a:bodyPr/>
        <a:lstStyle/>
        <a:p>
          <a:r>
            <a:rPr lang="en-GB" dirty="0"/>
            <a:t>Possible additional data collection</a:t>
          </a:r>
        </a:p>
      </dgm:t>
    </dgm:pt>
    <dgm:pt modelId="{FD01AF74-E4C0-4BDB-B0E0-21A409E1881B}" type="parTrans" cxnId="{64F909BF-7E54-4A59-BE45-F00043095D0E}">
      <dgm:prSet/>
      <dgm:spPr/>
      <dgm:t>
        <a:bodyPr/>
        <a:lstStyle/>
        <a:p>
          <a:endParaRPr lang="en-GB"/>
        </a:p>
      </dgm:t>
    </dgm:pt>
    <dgm:pt modelId="{93A61A2E-91C8-4D4A-8957-4C462DACAA6A}" type="sibTrans" cxnId="{64F909BF-7E54-4A59-BE45-F00043095D0E}">
      <dgm:prSet/>
      <dgm:spPr/>
      <dgm:t>
        <a:bodyPr/>
        <a:lstStyle/>
        <a:p>
          <a:endParaRPr lang="en-GB"/>
        </a:p>
      </dgm:t>
    </dgm:pt>
    <dgm:pt modelId="{9E799B19-EE64-493D-A6D0-7278B1103834}">
      <dgm:prSet phldrT="[Text]"/>
      <dgm:spPr/>
      <dgm:t>
        <a:bodyPr/>
        <a:lstStyle/>
        <a:p>
          <a:r>
            <a:rPr lang="en-GB" dirty="0"/>
            <a:t>Initial instrument assessment</a:t>
          </a:r>
        </a:p>
      </dgm:t>
    </dgm:pt>
    <dgm:pt modelId="{411CE4FC-C4E8-4377-A0D9-E893B49EA32D}" type="parTrans" cxnId="{EAA467E0-F8A8-476A-B086-36FE5C24B17F}">
      <dgm:prSet/>
      <dgm:spPr/>
      <dgm:t>
        <a:bodyPr/>
        <a:lstStyle/>
        <a:p>
          <a:endParaRPr lang="en-GB"/>
        </a:p>
      </dgm:t>
    </dgm:pt>
    <dgm:pt modelId="{79F8985E-A1A3-4121-96BF-2DD0B5745ED6}" type="sibTrans" cxnId="{EAA467E0-F8A8-476A-B086-36FE5C24B17F}">
      <dgm:prSet/>
      <dgm:spPr/>
      <dgm:t>
        <a:bodyPr/>
        <a:lstStyle/>
        <a:p>
          <a:endParaRPr lang="en-GB"/>
        </a:p>
      </dgm:t>
    </dgm:pt>
    <dgm:pt modelId="{7963A84D-82BB-464E-9B89-C2C9929A71E1}" type="pres">
      <dgm:prSet presAssocID="{0E15A8EB-F18A-4926-AF0C-D67D98BFBC1B}" presName="Name0" presStyleCnt="0">
        <dgm:presLayoutVars>
          <dgm:chMax val="4"/>
          <dgm:resizeHandles val="exact"/>
        </dgm:presLayoutVars>
      </dgm:prSet>
      <dgm:spPr/>
    </dgm:pt>
    <dgm:pt modelId="{C59E263A-7306-4C2B-9ECA-283E925C2408}" type="pres">
      <dgm:prSet presAssocID="{0E15A8EB-F18A-4926-AF0C-D67D98BFBC1B}" presName="ellipse" presStyleLbl="trBgShp" presStyleIdx="0" presStyleCnt="1"/>
      <dgm:spPr/>
    </dgm:pt>
    <dgm:pt modelId="{DD586D1A-55C8-46F2-BD33-E30405A46DF5}" type="pres">
      <dgm:prSet presAssocID="{0E15A8EB-F18A-4926-AF0C-D67D98BFBC1B}" presName="arrow1" presStyleLbl="fgShp" presStyleIdx="0" presStyleCnt="1"/>
      <dgm:spPr/>
    </dgm:pt>
    <dgm:pt modelId="{8E895078-EA7F-42DA-AE32-B4D471883E9A}" type="pres">
      <dgm:prSet presAssocID="{0E15A8EB-F18A-4926-AF0C-D67D98BFBC1B}" presName="rectangle" presStyleLbl="revTx" presStyleIdx="0" presStyleCnt="1">
        <dgm:presLayoutVars>
          <dgm:bulletEnabled val="1"/>
        </dgm:presLayoutVars>
      </dgm:prSet>
      <dgm:spPr/>
    </dgm:pt>
    <dgm:pt modelId="{C864E5D4-C63F-48A1-9CCE-4FDC9BAA585A}" type="pres">
      <dgm:prSet presAssocID="{D7336C2F-F979-47B8-8286-FB2CD030E253}" presName="item1" presStyleLbl="node1" presStyleIdx="0" presStyleCnt="3">
        <dgm:presLayoutVars>
          <dgm:bulletEnabled val="1"/>
        </dgm:presLayoutVars>
      </dgm:prSet>
      <dgm:spPr/>
    </dgm:pt>
    <dgm:pt modelId="{3D599E55-1E40-4F85-B23D-8FE2F37E0C7E}" type="pres">
      <dgm:prSet presAssocID="{46BDE8A1-66AD-4203-AF0C-D842D55C0648}" presName="item2" presStyleLbl="node1" presStyleIdx="1" presStyleCnt="3">
        <dgm:presLayoutVars>
          <dgm:bulletEnabled val="1"/>
        </dgm:presLayoutVars>
      </dgm:prSet>
      <dgm:spPr/>
    </dgm:pt>
    <dgm:pt modelId="{DE3948F1-CF34-4394-85E7-0F3D39638719}" type="pres">
      <dgm:prSet presAssocID="{9E799B19-EE64-493D-A6D0-7278B1103834}" presName="item3" presStyleLbl="node1" presStyleIdx="2" presStyleCnt="3">
        <dgm:presLayoutVars>
          <dgm:bulletEnabled val="1"/>
        </dgm:presLayoutVars>
      </dgm:prSet>
      <dgm:spPr/>
    </dgm:pt>
    <dgm:pt modelId="{2858DCE2-D6A8-4935-9B79-35281E050ECE}" type="pres">
      <dgm:prSet presAssocID="{0E15A8EB-F18A-4926-AF0C-D67D98BFBC1B}" presName="funnel" presStyleLbl="trAlignAcc1" presStyleIdx="0" presStyleCnt="1"/>
      <dgm:spPr/>
    </dgm:pt>
  </dgm:ptLst>
  <dgm:cxnLst>
    <dgm:cxn modelId="{50E95900-238F-4196-8E62-18953B6FBD8A}" type="presOf" srcId="{9E799B19-EE64-493D-A6D0-7278B1103834}" destId="{8E895078-EA7F-42DA-AE32-B4D471883E9A}" srcOrd="0" destOrd="0" presId="urn:microsoft.com/office/officeart/2005/8/layout/funnel1"/>
    <dgm:cxn modelId="{0843B766-36CF-4537-9008-28FD84F8C74C}" srcId="{0E15A8EB-F18A-4926-AF0C-D67D98BFBC1B}" destId="{D7336C2F-F979-47B8-8286-FB2CD030E253}" srcOrd="1" destOrd="0" parTransId="{6F0D06C8-EF3E-4E94-8A99-3356FE79F7EA}" sibTransId="{37FA65EA-1C46-4A52-8A5B-06E6D7E00621}"/>
    <dgm:cxn modelId="{BA9A7389-412B-4645-9208-24F03312D03F}" type="presOf" srcId="{46BDE8A1-66AD-4203-AF0C-D842D55C0648}" destId="{C864E5D4-C63F-48A1-9CCE-4FDC9BAA585A}" srcOrd="0" destOrd="0" presId="urn:microsoft.com/office/officeart/2005/8/layout/funnel1"/>
    <dgm:cxn modelId="{46FD1E97-8513-4F60-9ED1-9FDDD5EAF17E}" type="presOf" srcId="{28A80C96-9891-4673-AE32-9C134EFAA7F9}" destId="{DE3948F1-CF34-4394-85E7-0F3D39638719}" srcOrd="0" destOrd="0" presId="urn:microsoft.com/office/officeart/2005/8/layout/funnel1"/>
    <dgm:cxn modelId="{761F749D-2112-4F48-8F1D-758808A88F42}" type="presOf" srcId="{D7336C2F-F979-47B8-8286-FB2CD030E253}" destId="{3D599E55-1E40-4F85-B23D-8FE2F37E0C7E}" srcOrd="0" destOrd="0" presId="urn:microsoft.com/office/officeart/2005/8/layout/funnel1"/>
    <dgm:cxn modelId="{64F909BF-7E54-4A59-BE45-F00043095D0E}" srcId="{0E15A8EB-F18A-4926-AF0C-D67D98BFBC1B}" destId="{46BDE8A1-66AD-4203-AF0C-D842D55C0648}" srcOrd="2" destOrd="0" parTransId="{FD01AF74-E4C0-4BDB-B0E0-21A409E1881B}" sibTransId="{93A61A2E-91C8-4D4A-8957-4C462DACAA6A}"/>
    <dgm:cxn modelId="{F823FAD6-5887-497A-9353-7AA62F7F5C41}" type="presOf" srcId="{0E15A8EB-F18A-4926-AF0C-D67D98BFBC1B}" destId="{7963A84D-82BB-464E-9B89-C2C9929A71E1}" srcOrd="0" destOrd="0" presId="urn:microsoft.com/office/officeart/2005/8/layout/funnel1"/>
    <dgm:cxn modelId="{DA5150DB-FA34-4587-B8AD-3ADD6541F204}" srcId="{0E15A8EB-F18A-4926-AF0C-D67D98BFBC1B}" destId="{28A80C96-9891-4673-AE32-9C134EFAA7F9}" srcOrd="0" destOrd="0" parTransId="{7DB8C0E0-B3EA-4718-B98C-48BC2013F346}" sibTransId="{19A887E5-FCFD-4E32-9BF3-9CAF33987900}"/>
    <dgm:cxn modelId="{EAA467E0-F8A8-476A-B086-36FE5C24B17F}" srcId="{0E15A8EB-F18A-4926-AF0C-D67D98BFBC1B}" destId="{9E799B19-EE64-493D-A6D0-7278B1103834}" srcOrd="3" destOrd="0" parTransId="{411CE4FC-C4E8-4377-A0D9-E893B49EA32D}" sibTransId="{79F8985E-A1A3-4121-96BF-2DD0B5745ED6}"/>
    <dgm:cxn modelId="{5C858FF2-F1A5-4C85-8258-2F190D0C6F7F}" type="presParOf" srcId="{7963A84D-82BB-464E-9B89-C2C9929A71E1}" destId="{C59E263A-7306-4C2B-9ECA-283E925C2408}" srcOrd="0" destOrd="0" presId="urn:microsoft.com/office/officeart/2005/8/layout/funnel1"/>
    <dgm:cxn modelId="{ADC2A8CF-E382-41EC-97B9-93012958D3E9}" type="presParOf" srcId="{7963A84D-82BB-464E-9B89-C2C9929A71E1}" destId="{DD586D1A-55C8-46F2-BD33-E30405A46DF5}" srcOrd="1" destOrd="0" presId="urn:microsoft.com/office/officeart/2005/8/layout/funnel1"/>
    <dgm:cxn modelId="{E842F133-C5EA-4113-9F02-23141C8DA00C}" type="presParOf" srcId="{7963A84D-82BB-464E-9B89-C2C9929A71E1}" destId="{8E895078-EA7F-42DA-AE32-B4D471883E9A}" srcOrd="2" destOrd="0" presId="urn:microsoft.com/office/officeart/2005/8/layout/funnel1"/>
    <dgm:cxn modelId="{6848CC8A-27EC-45DC-AA32-C8E91ADC25BE}" type="presParOf" srcId="{7963A84D-82BB-464E-9B89-C2C9929A71E1}" destId="{C864E5D4-C63F-48A1-9CCE-4FDC9BAA585A}" srcOrd="3" destOrd="0" presId="urn:microsoft.com/office/officeart/2005/8/layout/funnel1"/>
    <dgm:cxn modelId="{0503C66D-767B-428C-B7BF-B8A67906B7E1}" type="presParOf" srcId="{7963A84D-82BB-464E-9B89-C2C9929A71E1}" destId="{3D599E55-1E40-4F85-B23D-8FE2F37E0C7E}" srcOrd="4" destOrd="0" presId="urn:microsoft.com/office/officeart/2005/8/layout/funnel1"/>
    <dgm:cxn modelId="{85F329FF-CBB4-4A3E-9341-BF12DD26BB3D}" type="presParOf" srcId="{7963A84D-82BB-464E-9B89-C2C9929A71E1}" destId="{DE3948F1-CF34-4394-85E7-0F3D39638719}" srcOrd="5" destOrd="0" presId="urn:microsoft.com/office/officeart/2005/8/layout/funnel1"/>
    <dgm:cxn modelId="{07EA97B4-B1F2-410C-A2E7-2879386FF66F}" type="presParOf" srcId="{7963A84D-82BB-464E-9B89-C2C9929A71E1}" destId="{2858DCE2-D6A8-4935-9B79-35281E050ECE}"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E15A8EB-F18A-4926-AF0C-D67D98BFBC1B}" type="doc">
      <dgm:prSet loTypeId="urn:microsoft.com/office/officeart/2005/8/layout/funnel1" loCatId="process" qsTypeId="urn:microsoft.com/office/officeart/2005/8/quickstyle/simple1" qsCatId="simple" csTypeId="urn:microsoft.com/office/officeart/2005/8/colors/accent1_2" csCatId="accent1" phldr="1"/>
      <dgm:spPr/>
    </dgm:pt>
    <dgm:pt modelId="{28A80C96-9891-4673-AE32-9C134EFAA7F9}">
      <dgm:prSet phldrT="[Text]"/>
      <dgm:spPr/>
      <dgm:t>
        <a:bodyPr/>
        <a:lstStyle/>
        <a:p>
          <a:r>
            <a:rPr lang="en-GB" dirty="0"/>
            <a:t>Refined instrument</a:t>
          </a:r>
        </a:p>
      </dgm:t>
    </dgm:pt>
    <dgm:pt modelId="{7DB8C0E0-B3EA-4718-B98C-48BC2013F346}" type="parTrans" cxnId="{DA5150DB-FA34-4587-B8AD-3ADD6541F204}">
      <dgm:prSet/>
      <dgm:spPr/>
      <dgm:t>
        <a:bodyPr/>
        <a:lstStyle/>
        <a:p>
          <a:endParaRPr lang="en-GB"/>
        </a:p>
      </dgm:t>
    </dgm:pt>
    <dgm:pt modelId="{19A887E5-FCFD-4E32-9BF3-9CAF33987900}" type="sibTrans" cxnId="{DA5150DB-FA34-4587-B8AD-3ADD6541F204}">
      <dgm:prSet/>
      <dgm:spPr/>
      <dgm:t>
        <a:bodyPr/>
        <a:lstStyle/>
        <a:p>
          <a:endParaRPr lang="en-GB"/>
        </a:p>
      </dgm:t>
    </dgm:pt>
    <dgm:pt modelId="{D7336C2F-F979-47B8-8286-FB2CD030E253}">
      <dgm:prSet phldrT="[Text]"/>
      <dgm:spPr/>
      <dgm:t>
        <a:bodyPr/>
        <a:lstStyle/>
        <a:p>
          <a:r>
            <a:rPr lang="en-GB" dirty="0"/>
            <a:t>Large sample to permit quantitative exploratory analysis</a:t>
          </a:r>
        </a:p>
      </dgm:t>
    </dgm:pt>
    <dgm:pt modelId="{6F0D06C8-EF3E-4E94-8A99-3356FE79F7EA}" type="parTrans" cxnId="{0843B766-36CF-4537-9008-28FD84F8C74C}">
      <dgm:prSet/>
      <dgm:spPr/>
      <dgm:t>
        <a:bodyPr/>
        <a:lstStyle/>
        <a:p>
          <a:endParaRPr lang="en-GB"/>
        </a:p>
      </dgm:t>
    </dgm:pt>
    <dgm:pt modelId="{37FA65EA-1C46-4A52-8A5B-06E6D7E00621}" type="sibTrans" cxnId="{0843B766-36CF-4537-9008-28FD84F8C74C}">
      <dgm:prSet/>
      <dgm:spPr/>
      <dgm:t>
        <a:bodyPr/>
        <a:lstStyle/>
        <a:p>
          <a:endParaRPr lang="en-GB"/>
        </a:p>
      </dgm:t>
    </dgm:pt>
    <dgm:pt modelId="{46BDE8A1-66AD-4203-AF0C-D842D55C0648}">
      <dgm:prSet phldrT="[Text]"/>
      <dgm:spPr/>
      <dgm:t>
        <a:bodyPr/>
        <a:lstStyle/>
        <a:p>
          <a:r>
            <a:rPr lang="en-GB" dirty="0"/>
            <a:t>Relevant qualitative data collection</a:t>
          </a:r>
        </a:p>
      </dgm:t>
    </dgm:pt>
    <dgm:pt modelId="{FD01AF74-E4C0-4BDB-B0E0-21A409E1881B}" type="parTrans" cxnId="{64F909BF-7E54-4A59-BE45-F00043095D0E}">
      <dgm:prSet/>
      <dgm:spPr/>
      <dgm:t>
        <a:bodyPr/>
        <a:lstStyle/>
        <a:p>
          <a:endParaRPr lang="en-GB"/>
        </a:p>
      </dgm:t>
    </dgm:pt>
    <dgm:pt modelId="{93A61A2E-91C8-4D4A-8957-4C462DACAA6A}" type="sibTrans" cxnId="{64F909BF-7E54-4A59-BE45-F00043095D0E}">
      <dgm:prSet/>
      <dgm:spPr/>
      <dgm:t>
        <a:bodyPr/>
        <a:lstStyle/>
        <a:p>
          <a:endParaRPr lang="en-GB"/>
        </a:p>
      </dgm:t>
    </dgm:pt>
    <dgm:pt modelId="{9E799B19-EE64-493D-A6D0-7278B1103834}">
      <dgm:prSet phldrT="[Text]"/>
      <dgm:spPr/>
      <dgm:t>
        <a:bodyPr/>
        <a:lstStyle/>
        <a:p>
          <a:r>
            <a:rPr lang="en-GB" dirty="0"/>
            <a:t>Field-tested revised instrument</a:t>
          </a:r>
        </a:p>
      </dgm:t>
    </dgm:pt>
    <dgm:pt modelId="{411CE4FC-C4E8-4377-A0D9-E893B49EA32D}" type="parTrans" cxnId="{EAA467E0-F8A8-476A-B086-36FE5C24B17F}">
      <dgm:prSet/>
      <dgm:spPr/>
      <dgm:t>
        <a:bodyPr/>
        <a:lstStyle/>
        <a:p>
          <a:endParaRPr lang="en-GB"/>
        </a:p>
      </dgm:t>
    </dgm:pt>
    <dgm:pt modelId="{79F8985E-A1A3-4121-96BF-2DD0B5745ED6}" type="sibTrans" cxnId="{EAA467E0-F8A8-476A-B086-36FE5C24B17F}">
      <dgm:prSet/>
      <dgm:spPr/>
      <dgm:t>
        <a:bodyPr/>
        <a:lstStyle/>
        <a:p>
          <a:endParaRPr lang="en-GB"/>
        </a:p>
      </dgm:t>
    </dgm:pt>
    <dgm:pt modelId="{7963A84D-82BB-464E-9B89-C2C9929A71E1}" type="pres">
      <dgm:prSet presAssocID="{0E15A8EB-F18A-4926-AF0C-D67D98BFBC1B}" presName="Name0" presStyleCnt="0">
        <dgm:presLayoutVars>
          <dgm:chMax val="4"/>
          <dgm:resizeHandles val="exact"/>
        </dgm:presLayoutVars>
      </dgm:prSet>
      <dgm:spPr/>
    </dgm:pt>
    <dgm:pt modelId="{C59E263A-7306-4C2B-9ECA-283E925C2408}" type="pres">
      <dgm:prSet presAssocID="{0E15A8EB-F18A-4926-AF0C-D67D98BFBC1B}" presName="ellipse" presStyleLbl="trBgShp" presStyleIdx="0" presStyleCnt="1"/>
      <dgm:spPr/>
    </dgm:pt>
    <dgm:pt modelId="{DD586D1A-55C8-46F2-BD33-E30405A46DF5}" type="pres">
      <dgm:prSet presAssocID="{0E15A8EB-F18A-4926-AF0C-D67D98BFBC1B}" presName="arrow1" presStyleLbl="fgShp" presStyleIdx="0" presStyleCnt="1"/>
      <dgm:spPr/>
    </dgm:pt>
    <dgm:pt modelId="{8E895078-EA7F-42DA-AE32-B4D471883E9A}" type="pres">
      <dgm:prSet presAssocID="{0E15A8EB-F18A-4926-AF0C-D67D98BFBC1B}" presName="rectangle" presStyleLbl="revTx" presStyleIdx="0" presStyleCnt="1">
        <dgm:presLayoutVars>
          <dgm:bulletEnabled val="1"/>
        </dgm:presLayoutVars>
      </dgm:prSet>
      <dgm:spPr/>
    </dgm:pt>
    <dgm:pt modelId="{C864E5D4-C63F-48A1-9CCE-4FDC9BAA585A}" type="pres">
      <dgm:prSet presAssocID="{D7336C2F-F979-47B8-8286-FB2CD030E253}" presName="item1" presStyleLbl="node1" presStyleIdx="0" presStyleCnt="3">
        <dgm:presLayoutVars>
          <dgm:bulletEnabled val="1"/>
        </dgm:presLayoutVars>
      </dgm:prSet>
      <dgm:spPr/>
    </dgm:pt>
    <dgm:pt modelId="{3D599E55-1E40-4F85-B23D-8FE2F37E0C7E}" type="pres">
      <dgm:prSet presAssocID="{46BDE8A1-66AD-4203-AF0C-D842D55C0648}" presName="item2" presStyleLbl="node1" presStyleIdx="1" presStyleCnt="3">
        <dgm:presLayoutVars>
          <dgm:bulletEnabled val="1"/>
        </dgm:presLayoutVars>
      </dgm:prSet>
      <dgm:spPr/>
    </dgm:pt>
    <dgm:pt modelId="{DE3948F1-CF34-4394-85E7-0F3D39638719}" type="pres">
      <dgm:prSet presAssocID="{9E799B19-EE64-493D-A6D0-7278B1103834}" presName="item3" presStyleLbl="node1" presStyleIdx="2" presStyleCnt="3">
        <dgm:presLayoutVars>
          <dgm:bulletEnabled val="1"/>
        </dgm:presLayoutVars>
      </dgm:prSet>
      <dgm:spPr/>
    </dgm:pt>
    <dgm:pt modelId="{2858DCE2-D6A8-4935-9B79-35281E050ECE}" type="pres">
      <dgm:prSet presAssocID="{0E15A8EB-F18A-4926-AF0C-D67D98BFBC1B}" presName="funnel" presStyleLbl="trAlignAcc1" presStyleIdx="0" presStyleCnt="1"/>
      <dgm:spPr/>
    </dgm:pt>
  </dgm:ptLst>
  <dgm:cxnLst>
    <dgm:cxn modelId="{50E95900-238F-4196-8E62-18953B6FBD8A}" type="presOf" srcId="{9E799B19-EE64-493D-A6D0-7278B1103834}" destId="{8E895078-EA7F-42DA-AE32-B4D471883E9A}" srcOrd="0" destOrd="0" presId="urn:microsoft.com/office/officeart/2005/8/layout/funnel1"/>
    <dgm:cxn modelId="{0843B766-36CF-4537-9008-28FD84F8C74C}" srcId="{0E15A8EB-F18A-4926-AF0C-D67D98BFBC1B}" destId="{D7336C2F-F979-47B8-8286-FB2CD030E253}" srcOrd="1" destOrd="0" parTransId="{6F0D06C8-EF3E-4E94-8A99-3356FE79F7EA}" sibTransId="{37FA65EA-1C46-4A52-8A5B-06E6D7E00621}"/>
    <dgm:cxn modelId="{BA9A7389-412B-4645-9208-24F03312D03F}" type="presOf" srcId="{46BDE8A1-66AD-4203-AF0C-D842D55C0648}" destId="{C864E5D4-C63F-48A1-9CCE-4FDC9BAA585A}" srcOrd="0" destOrd="0" presId="urn:microsoft.com/office/officeart/2005/8/layout/funnel1"/>
    <dgm:cxn modelId="{46FD1E97-8513-4F60-9ED1-9FDDD5EAF17E}" type="presOf" srcId="{28A80C96-9891-4673-AE32-9C134EFAA7F9}" destId="{DE3948F1-CF34-4394-85E7-0F3D39638719}" srcOrd="0" destOrd="0" presId="urn:microsoft.com/office/officeart/2005/8/layout/funnel1"/>
    <dgm:cxn modelId="{761F749D-2112-4F48-8F1D-758808A88F42}" type="presOf" srcId="{D7336C2F-F979-47B8-8286-FB2CD030E253}" destId="{3D599E55-1E40-4F85-B23D-8FE2F37E0C7E}" srcOrd="0" destOrd="0" presId="urn:microsoft.com/office/officeart/2005/8/layout/funnel1"/>
    <dgm:cxn modelId="{64F909BF-7E54-4A59-BE45-F00043095D0E}" srcId="{0E15A8EB-F18A-4926-AF0C-D67D98BFBC1B}" destId="{46BDE8A1-66AD-4203-AF0C-D842D55C0648}" srcOrd="2" destOrd="0" parTransId="{FD01AF74-E4C0-4BDB-B0E0-21A409E1881B}" sibTransId="{93A61A2E-91C8-4D4A-8957-4C462DACAA6A}"/>
    <dgm:cxn modelId="{F823FAD6-5887-497A-9353-7AA62F7F5C41}" type="presOf" srcId="{0E15A8EB-F18A-4926-AF0C-D67D98BFBC1B}" destId="{7963A84D-82BB-464E-9B89-C2C9929A71E1}" srcOrd="0" destOrd="0" presId="urn:microsoft.com/office/officeart/2005/8/layout/funnel1"/>
    <dgm:cxn modelId="{DA5150DB-FA34-4587-B8AD-3ADD6541F204}" srcId="{0E15A8EB-F18A-4926-AF0C-D67D98BFBC1B}" destId="{28A80C96-9891-4673-AE32-9C134EFAA7F9}" srcOrd="0" destOrd="0" parTransId="{7DB8C0E0-B3EA-4718-B98C-48BC2013F346}" sibTransId="{19A887E5-FCFD-4E32-9BF3-9CAF33987900}"/>
    <dgm:cxn modelId="{EAA467E0-F8A8-476A-B086-36FE5C24B17F}" srcId="{0E15A8EB-F18A-4926-AF0C-D67D98BFBC1B}" destId="{9E799B19-EE64-493D-A6D0-7278B1103834}" srcOrd="3" destOrd="0" parTransId="{411CE4FC-C4E8-4377-A0D9-E893B49EA32D}" sibTransId="{79F8985E-A1A3-4121-96BF-2DD0B5745ED6}"/>
    <dgm:cxn modelId="{5C858FF2-F1A5-4C85-8258-2F190D0C6F7F}" type="presParOf" srcId="{7963A84D-82BB-464E-9B89-C2C9929A71E1}" destId="{C59E263A-7306-4C2B-9ECA-283E925C2408}" srcOrd="0" destOrd="0" presId="urn:microsoft.com/office/officeart/2005/8/layout/funnel1"/>
    <dgm:cxn modelId="{ADC2A8CF-E382-41EC-97B9-93012958D3E9}" type="presParOf" srcId="{7963A84D-82BB-464E-9B89-C2C9929A71E1}" destId="{DD586D1A-55C8-46F2-BD33-E30405A46DF5}" srcOrd="1" destOrd="0" presId="urn:microsoft.com/office/officeart/2005/8/layout/funnel1"/>
    <dgm:cxn modelId="{E842F133-C5EA-4113-9F02-23141C8DA00C}" type="presParOf" srcId="{7963A84D-82BB-464E-9B89-C2C9929A71E1}" destId="{8E895078-EA7F-42DA-AE32-B4D471883E9A}" srcOrd="2" destOrd="0" presId="urn:microsoft.com/office/officeart/2005/8/layout/funnel1"/>
    <dgm:cxn modelId="{6848CC8A-27EC-45DC-AA32-C8E91ADC25BE}" type="presParOf" srcId="{7963A84D-82BB-464E-9B89-C2C9929A71E1}" destId="{C864E5D4-C63F-48A1-9CCE-4FDC9BAA585A}" srcOrd="3" destOrd="0" presId="urn:microsoft.com/office/officeart/2005/8/layout/funnel1"/>
    <dgm:cxn modelId="{0503C66D-767B-428C-B7BF-B8A67906B7E1}" type="presParOf" srcId="{7963A84D-82BB-464E-9B89-C2C9929A71E1}" destId="{3D599E55-1E40-4F85-B23D-8FE2F37E0C7E}" srcOrd="4" destOrd="0" presId="urn:microsoft.com/office/officeart/2005/8/layout/funnel1"/>
    <dgm:cxn modelId="{85F329FF-CBB4-4A3E-9341-BF12DD26BB3D}" type="presParOf" srcId="{7963A84D-82BB-464E-9B89-C2C9929A71E1}" destId="{DE3948F1-CF34-4394-85E7-0F3D39638719}" srcOrd="5" destOrd="0" presId="urn:microsoft.com/office/officeart/2005/8/layout/funnel1"/>
    <dgm:cxn modelId="{07EA97B4-B1F2-410C-A2E7-2879386FF66F}" type="presParOf" srcId="{7963A84D-82BB-464E-9B89-C2C9929A71E1}" destId="{2858DCE2-D6A8-4935-9B79-35281E050ECE}"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E15A8EB-F18A-4926-AF0C-D67D98BFBC1B}" type="doc">
      <dgm:prSet loTypeId="urn:microsoft.com/office/officeart/2005/8/layout/funnel1" loCatId="process" qsTypeId="urn:microsoft.com/office/officeart/2005/8/quickstyle/simple1" qsCatId="simple" csTypeId="urn:microsoft.com/office/officeart/2005/8/colors/accent1_2" csCatId="accent1" phldr="1"/>
      <dgm:spPr/>
    </dgm:pt>
    <dgm:pt modelId="{28A80C96-9891-4673-AE32-9C134EFAA7F9}">
      <dgm:prSet phldrT="[Text]"/>
      <dgm:spPr/>
      <dgm:t>
        <a:bodyPr/>
        <a:lstStyle/>
        <a:p>
          <a:r>
            <a:rPr lang="en-GB" dirty="0"/>
            <a:t>Most types of validity</a:t>
          </a:r>
        </a:p>
      </dgm:t>
    </dgm:pt>
    <dgm:pt modelId="{7DB8C0E0-B3EA-4718-B98C-48BC2013F346}" type="parTrans" cxnId="{DA5150DB-FA34-4587-B8AD-3ADD6541F204}">
      <dgm:prSet/>
      <dgm:spPr/>
      <dgm:t>
        <a:bodyPr/>
        <a:lstStyle/>
        <a:p>
          <a:endParaRPr lang="en-GB"/>
        </a:p>
      </dgm:t>
    </dgm:pt>
    <dgm:pt modelId="{19A887E5-FCFD-4E32-9BF3-9CAF33987900}" type="sibTrans" cxnId="{DA5150DB-FA34-4587-B8AD-3ADD6541F204}">
      <dgm:prSet/>
      <dgm:spPr/>
      <dgm:t>
        <a:bodyPr/>
        <a:lstStyle/>
        <a:p>
          <a:endParaRPr lang="en-GB"/>
        </a:p>
      </dgm:t>
    </dgm:pt>
    <dgm:pt modelId="{D7336C2F-F979-47B8-8286-FB2CD030E253}">
      <dgm:prSet phldrT="[Text]"/>
      <dgm:spPr/>
      <dgm:t>
        <a:bodyPr/>
        <a:lstStyle/>
        <a:p>
          <a:r>
            <a:rPr lang="en-GB" dirty="0"/>
            <a:t>Exploratory analysis, reliability, EFA, item response theory, etc.</a:t>
          </a:r>
        </a:p>
      </dgm:t>
    </dgm:pt>
    <dgm:pt modelId="{6F0D06C8-EF3E-4E94-8A99-3356FE79F7EA}" type="parTrans" cxnId="{0843B766-36CF-4537-9008-28FD84F8C74C}">
      <dgm:prSet/>
      <dgm:spPr/>
      <dgm:t>
        <a:bodyPr/>
        <a:lstStyle/>
        <a:p>
          <a:endParaRPr lang="en-GB"/>
        </a:p>
      </dgm:t>
    </dgm:pt>
    <dgm:pt modelId="{37FA65EA-1C46-4A52-8A5B-06E6D7E00621}" type="sibTrans" cxnId="{0843B766-36CF-4537-9008-28FD84F8C74C}">
      <dgm:prSet/>
      <dgm:spPr/>
      <dgm:t>
        <a:bodyPr/>
        <a:lstStyle/>
        <a:p>
          <a:endParaRPr lang="en-GB"/>
        </a:p>
      </dgm:t>
    </dgm:pt>
    <dgm:pt modelId="{9E799B19-EE64-493D-A6D0-7278B1103834}">
      <dgm:prSet phldrT="[Text]"/>
      <dgm:spPr/>
      <dgm:t>
        <a:bodyPr/>
        <a:lstStyle/>
        <a:p>
          <a:r>
            <a:rPr lang="en-GB" dirty="0"/>
            <a:t>Revised measure quantitative validation</a:t>
          </a:r>
        </a:p>
      </dgm:t>
    </dgm:pt>
    <dgm:pt modelId="{411CE4FC-C4E8-4377-A0D9-E893B49EA32D}" type="parTrans" cxnId="{EAA467E0-F8A8-476A-B086-36FE5C24B17F}">
      <dgm:prSet/>
      <dgm:spPr/>
      <dgm:t>
        <a:bodyPr/>
        <a:lstStyle/>
        <a:p>
          <a:endParaRPr lang="en-GB"/>
        </a:p>
      </dgm:t>
    </dgm:pt>
    <dgm:pt modelId="{79F8985E-A1A3-4121-96BF-2DD0B5745ED6}" type="sibTrans" cxnId="{EAA467E0-F8A8-476A-B086-36FE5C24B17F}">
      <dgm:prSet/>
      <dgm:spPr/>
      <dgm:t>
        <a:bodyPr/>
        <a:lstStyle/>
        <a:p>
          <a:endParaRPr lang="en-GB"/>
        </a:p>
      </dgm:t>
    </dgm:pt>
    <dgm:pt modelId="{E57D861F-A384-4E47-AE94-3E779CED2511}">
      <dgm:prSet phldrT="[Text]"/>
      <dgm:spPr/>
      <dgm:t>
        <a:bodyPr/>
        <a:lstStyle/>
        <a:p>
          <a:r>
            <a:rPr lang="en-GB" dirty="0"/>
            <a:t>Correlations with other relevant measures</a:t>
          </a:r>
        </a:p>
      </dgm:t>
    </dgm:pt>
    <dgm:pt modelId="{9F40FD05-D3BE-4C91-B996-68F8ABC20990}" type="parTrans" cxnId="{4ED6BEE8-5C24-41E8-A868-4954D595E77D}">
      <dgm:prSet/>
      <dgm:spPr/>
      <dgm:t>
        <a:bodyPr/>
        <a:lstStyle/>
        <a:p>
          <a:endParaRPr lang="en-GB"/>
        </a:p>
      </dgm:t>
    </dgm:pt>
    <dgm:pt modelId="{98ECB647-ED90-402E-9BDB-DE53C40C6CA4}" type="sibTrans" cxnId="{4ED6BEE8-5C24-41E8-A868-4954D595E77D}">
      <dgm:prSet/>
      <dgm:spPr/>
      <dgm:t>
        <a:bodyPr/>
        <a:lstStyle/>
        <a:p>
          <a:endParaRPr lang="en-GB"/>
        </a:p>
      </dgm:t>
    </dgm:pt>
    <dgm:pt modelId="{7963A84D-82BB-464E-9B89-C2C9929A71E1}" type="pres">
      <dgm:prSet presAssocID="{0E15A8EB-F18A-4926-AF0C-D67D98BFBC1B}" presName="Name0" presStyleCnt="0">
        <dgm:presLayoutVars>
          <dgm:chMax val="4"/>
          <dgm:resizeHandles val="exact"/>
        </dgm:presLayoutVars>
      </dgm:prSet>
      <dgm:spPr/>
    </dgm:pt>
    <dgm:pt modelId="{C59E263A-7306-4C2B-9ECA-283E925C2408}" type="pres">
      <dgm:prSet presAssocID="{0E15A8EB-F18A-4926-AF0C-D67D98BFBC1B}" presName="ellipse" presStyleLbl="trBgShp" presStyleIdx="0" presStyleCnt="1"/>
      <dgm:spPr/>
    </dgm:pt>
    <dgm:pt modelId="{DD586D1A-55C8-46F2-BD33-E30405A46DF5}" type="pres">
      <dgm:prSet presAssocID="{0E15A8EB-F18A-4926-AF0C-D67D98BFBC1B}" presName="arrow1" presStyleLbl="fgShp" presStyleIdx="0" presStyleCnt="1"/>
      <dgm:spPr/>
    </dgm:pt>
    <dgm:pt modelId="{8E895078-EA7F-42DA-AE32-B4D471883E9A}" type="pres">
      <dgm:prSet presAssocID="{0E15A8EB-F18A-4926-AF0C-D67D98BFBC1B}" presName="rectangle" presStyleLbl="revTx" presStyleIdx="0" presStyleCnt="1">
        <dgm:presLayoutVars>
          <dgm:bulletEnabled val="1"/>
        </dgm:presLayoutVars>
      </dgm:prSet>
      <dgm:spPr/>
    </dgm:pt>
    <dgm:pt modelId="{C864E5D4-C63F-48A1-9CCE-4FDC9BAA585A}" type="pres">
      <dgm:prSet presAssocID="{D7336C2F-F979-47B8-8286-FB2CD030E253}" presName="item1" presStyleLbl="node1" presStyleIdx="0" presStyleCnt="3">
        <dgm:presLayoutVars>
          <dgm:bulletEnabled val="1"/>
        </dgm:presLayoutVars>
      </dgm:prSet>
      <dgm:spPr/>
    </dgm:pt>
    <dgm:pt modelId="{ABC6AE2A-A3C9-48EB-A7C9-C02F73E7AA35}" type="pres">
      <dgm:prSet presAssocID="{E57D861F-A384-4E47-AE94-3E779CED2511}" presName="item2" presStyleLbl="node1" presStyleIdx="1" presStyleCnt="3">
        <dgm:presLayoutVars>
          <dgm:bulletEnabled val="1"/>
        </dgm:presLayoutVars>
      </dgm:prSet>
      <dgm:spPr/>
    </dgm:pt>
    <dgm:pt modelId="{6873BEC3-768F-4645-B29B-20041E3C64AF}" type="pres">
      <dgm:prSet presAssocID="{9E799B19-EE64-493D-A6D0-7278B1103834}" presName="item3" presStyleLbl="node1" presStyleIdx="2" presStyleCnt="3">
        <dgm:presLayoutVars>
          <dgm:bulletEnabled val="1"/>
        </dgm:presLayoutVars>
      </dgm:prSet>
      <dgm:spPr/>
    </dgm:pt>
    <dgm:pt modelId="{2858DCE2-D6A8-4935-9B79-35281E050ECE}" type="pres">
      <dgm:prSet presAssocID="{0E15A8EB-F18A-4926-AF0C-D67D98BFBC1B}" presName="funnel" presStyleLbl="trAlignAcc1" presStyleIdx="0" presStyleCnt="1"/>
      <dgm:spPr/>
    </dgm:pt>
  </dgm:ptLst>
  <dgm:cxnLst>
    <dgm:cxn modelId="{50E95900-238F-4196-8E62-18953B6FBD8A}" type="presOf" srcId="{9E799B19-EE64-493D-A6D0-7278B1103834}" destId="{8E895078-EA7F-42DA-AE32-B4D471883E9A}" srcOrd="0" destOrd="0" presId="urn:microsoft.com/office/officeart/2005/8/layout/funnel1"/>
    <dgm:cxn modelId="{5E580F1A-52D1-4889-ADC5-903ED8FA12C7}" type="presOf" srcId="{D7336C2F-F979-47B8-8286-FB2CD030E253}" destId="{ABC6AE2A-A3C9-48EB-A7C9-C02F73E7AA35}" srcOrd="0" destOrd="0" presId="urn:microsoft.com/office/officeart/2005/8/layout/funnel1"/>
    <dgm:cxn modelId="{69A3203D-5C93-4F69-9DA3-90BE7CE41A9E}" type="presOf" srcId="{28A80C96-9891-4673-AE32-9C134EFAA7F9}" destId="{6873BEC3-768F-4645-B29B-20041E3C64AF}" srcOrd="0" destOrd="0" presId="urn:microsoft.com/office/officeart/2005/8/layout/funnel1"/>
    <dgm:cxn modelId="{0843B766-36CF-4537-9008-28FD84F8C74C}" srcId="{0E15A8EB-F18A-4926-AF0C-D67D98BFBC1B}" destId="{D7336C2F-F979-47B8-8286-FB2CD030E253}" srcOrd="1" destOrd="0" parTransId="{6F0D06C8-EF3E-4E94-8A99-3356FE79F7EA}" sibTransId="{37FA65EA-1C46-4A52-8A5B-06E6D7E00621}"/>
    <dgm:cxn modelId="{1F143695-5732-4E7C-B445-67BE9055F852}" type="presOf" srcId="{E57D861F-A384-4E47-AE94-3E779CED2511}" destId="{C864E5D4-C63F-48A1-9CCE-4FDC9BAA585A}" srcOrd="0" destOrd="0" presId="urn:microsoft.com/office/officeart/2005/8/layout/funnel1"/>
    <dgm:cxn modelId="{F823FAD6-5887-497A-9353-7AA62F7F5C41}" type="presOf" srcId="{0E15A8EB-F18A-4926-AF0C-D67D98BFBC1B}" destId="{7963A84D-82BB-464E-9B89-C2C9929A71E1}" srcOrd="0" destOrd="0" presId="urn:microsoft.com/office/officeart/2005/8/layout/funnel1"/>
    <dgm:cxn modelId="{DA5150DB-FA34-4587-B8AD-3ADD6541F204}" srcId="{0E15A8EB-F18A-4926-AF0C-D67D98BFBC1B}" destId="{28A80C96-9891-4673-AE32-9C134EFAA7F9}" srcOrd="0" destOrd="0" parTransId="{7DB8C0E0-B3EA-4718-B98C-48BC2013F346}" sibTransId="{19A887E5-FCFD-4E32-9BF3-9CAF33987900}"/>
    <dgm:cxn modelId="{EAA467E0-F8A8-476A-B086-36FE5C24B17F}" srcId="{0E15A8EB-F18A-4926-AF0C-D67D98BFBC1B}" destId="{9E799B19-EE64-493D-A6D0-7278B1103834}" srcOrd="3" destOrd="0" parTransId="{411CE4FC-C4E8-4377-A0D9-E893B49EA32D}" sibTransId="{79F8985E-A1A3-4121-96BF-2DD0B5745ED6}"/>
    <dgm:cxn modelId="{4ED6BEE8-5C24-41E8-A868-4954D595E77D}" srcId="{0E15A8EB-F18A-4926-AF0C-D67D98BFBC1B}" destId="{E57D861F-A384-4E47-AE94-3E779CED2511}" srcOrd="2" destOrd="0" parTransId="{9F40FD05-D3BE-4C91-B996-68F8ABC20990}" sibTransId="{98ECB647-ED90-402E-9BDB-DE53C40C6CA4}"/>
    <dgm:cxn modelId="{5C858FF2-F1A5-4C85-8258-2F190D0C6F7F}" type="presParOf" srcId="{7963A84D-82BB-464E-9B89-C2C9929A71E1}" destId="{C59E263A-7306-4C2B-9ECA-283E925C2408}" srcOrd="0" destOrd="0" presId="urn:microsoft.com/office/officeart/2005/8/layout/funnel1"/>
    <dgm:cxn modelId="{ADC2A8CF-E382-41EC-97B9-93012958D3E9}" type="presParOf" srcId="{7963A84D-82BB-464E-9B89-C2C9929A71E1}" destId="{DD586D1A-55C8-46F2-BD33-E30405A46DF5}" srcOrd="1" destOrd="0" presId="urn:microsoft.com/office/officeart/2005/8/layout/funnel1"/>
    <dgm:cxn modelId="{E842F133-C5EA-4113-9F02-23141C8DA00C}" type="presParOf" srcId="{7963A84D-82BB-464E-9B89-C2C9929A71E1}" destId="{8E895078-EA7F-42DA-AE32-B4D471883E9A}" srcOrd="2" destOrd="0" presId="urn:microsoft.com/office/officeart/2005/8/layout/funnel1"/>
    <dgm:cxn modelId="{6848CC8A-27EC-45DC-AA32-C8E91ADC25BE}" type="presParOf" srcId="{7963A84D-82BB-464E-9B89-C2C9929A71E1}" destId="{C864E5D4-C63F-48A1-9CCE-4FDC9BAA585A}" srcOrd="3" destOrd="0" presId="urn:microsoft.com/office/officeart/2005/8/layout/funnel1"/>
    <dgm:cxn modelId="{3351054C-2985-4508-B15B-7437A22B2865}" type="presParOf" srcId="{7963A84D-82BB-464E-9B89-C2C9929A71E1}" destId="{ABC6AE2A-A3C9-48EB-A7C9-C02F73E7AA35}" srcOrd="4" destOrd="0" presId="urn:microsoft.com/office/officeart/2005/8/layout/funnel1"/>
    <dgm:cxn modelId="{80406538-0214-4656-A308-C8E3C6AAA786}" type="presParOf" srcId="{7963A84D-82BB-464E-9B89-C2C9929A71E1}" destId="{6873BEC3-768F-4645-B29B-20041E3C64AF}" srcOrd="5" destOrd="0" presId="urn:microsoft.com/office/officeart/2005/8/layout/funnel1"/>
    <dgm:cxn modelId="{07EA97B4-B1F2-410C-A2E7-2879386FF66F}" type="presParOf" srcId="{7963A84D-82BB-464E-9B89-C2C9929A71E1}" destId="{2858DCE2-D6A8-4935-9B79-35281E050ECE}"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E15A8EB-F18A-4926-AF0C-D67D98BFBC1B}" type="doc">
      <dgm:prSet loTypeId="urn:microsoft.com/office/officeart/2005/8/layout/funnel1" loCatId="process" qsTypeId="urn:microsoft.com/office/officeart/2005/8/quickstyle/simple1" qsCatId="simple" csTypeId="urn:microsoft.com/office/officeart/2005/8/colors/accent1_2" csCatId="accent1" phldr="1"/>
      <dgm:spPr/>
    </dgm:pt>
    <dgm:pt modelId="{28A80C96-9891-4673-AE32-9C134EFAA7F9}">
      <dgm:prSet phldrT="[Text]"/>
      <dgm:spPr/>
      <dgm:t>
        <a:bodyPr/>
        <a:lstStyle/>
        <a:p>
          <a:r>
            <a:rPr lang="en-GB" dirty="0"/>
            <a:t>Triangulation, complementarity, development, initiation, and expansion</a:t>
          </a:r>
        </a:p>
      </dgm:t>
    </dgm:pt>
    <dgm:pt modelId="{7DB8C0E0-B3EA-4718-B98C-48BC2013F346}" type="parTrans" cxnId="{DA5150DB-FA34-4587-B8AD-3ADD6541F204}">
      <dgm:prSet/>
      <dgm:spPr/>
      <dgm:t>
        <a:bodyPr/>
        <a:lstStyle/>
        <a:p>
          <a:endParaRPr lang="en-GB"/>
        </a:p>
      </dgm:t>
    </dgm:pt>
    <dgm:pt modelId="{19A887E5-FCFD-4E32-9BF3-9CAF33987900}" type="sibTrans" cxnId="{DA5150DB-FA34-4587-B8AD-3ADD6541F204}">
      <dgm:prSet/>
      <dgm:spPr/>
      <dgm:t>
        <a:bodyPr/>
        <a:lstStyle/>
        <a:p>
          <a:endParaRPr lang="en-GB"/>
        </a:p>
      </dgm:t>
    </dgm:pt>
    <dgm:pt modelId="{D7336C2F-F979-47B8-8286-FB2CD030E253}">
      <dgm:prSet phldrT="[Text]"/>
      <dgm:spPr/>
      <dgm:t>
        <a:bodyPr/>
        <a:lstStyle/>
        <a:p>
          <a:r>
            <a:rPr lang="en-GB" dirty="0"/>
            <a:t>Inductive analysis</a:t>
          </a:r>
        </a:p>
      </dgm:t>
    </dgm:pt>
    <dgm:pt modelId="{6F0D06C8-EF3E-4E94-8A99-3356FE79F7EA}" type="parTrans" cxnId="{0843B766-36CF-4537-9008-28FD84F8C74C}">
      <dgm:prSet/>
      <dgm:spPr/>
      <dgm:t>
        <a:bodyPr/>
        <a:lstStyle/>
        <a:p>
          <a:endParaRPr lang="en-GB"/>
        </a:p>
      </dgm:t>
    </dgm:pt>
    <dgm:pt modelId="{37FA65EA-1C46-4A52-8A5B-06E6D7E00621}" type="sibTrans" cxnId="{0843B766-36CF-4537-9008-28FD84F8C74C}">
      <dgm:prSet/>
      <dgm:spPr/>
      <dgm:t>
        <a:bodyPr/>
        <a:lstStyle/>
        <a:p>
          <a:endParaRPr lang="en-GB"/>
        </a:p>
      </dgm:t>
    </dgm:pt>
    <dgm:pt modelId="{9E799B19-EE64-493D-A6D0-7278B1103834}">
      <dgm:prSet phldrT="[Text]"/>
      <dgm:spPr/>
      <dgm:t>
        <a:bodyPr/>
        <a:lstStyle/>
        <a:p>
          <a:r>
            <a:rPr lang="en-GB" dirty="0"/>
            <a:t>Revised measure qualitative validation</a:t>
          </a:r>
        </a:p>
      </dgm:t>
    </dgm:pt>
    <dgm:pt modelId="{411CE4FC-C4E8-4377-A0D9-E893B49EA32D}" type="parTrans" cxnId="{EAA467E0-F8A8-476A-B086-36FE5C24B17F}">
      <dgm:prSet/>
      <dgm:spPr/>
      <dgm:t>
        <a:bodyPr/>
        <a:lstStyle/>
        <a:p>
          <a:endParaRPr lang="en-GB"/>
        </a:p>
      </dgm:t>
    </dgm:pt>
    <dgm:pt modelId="{79F8985E-A1A3-4121-96BF-2DD0B5745ED6}" type="sibTrans" cxnId="{EAA467E0-F8A8-476A-B086-36FE5C24B17F}">
      <dgm:prSet/>
      <dgm:spPr/>
      <dgm:t>
        <a:bodyPr/>
        <a:lstStyle/>
        <a:p>
          <a:endParaRPr lang="en-GB"/>
        </a:p>
      </dgm:t>
    </dgm:pt>
    <dgm:pt modelId="{E7B6AAFE-7C18-4B44-A16D-45C2DBEA627C}">
      <dgm:prSet phldrT="[Text]"/>
      <dgm:spPr/>
      <dgm:t>
        <a:bodyPr/>
        <a:lstStyle/>
        <a:p>
          <a:r>
            <a:rPr lang="en-GB" dirty="0"/>
            <a:t>Deductive analysis</a:t>
          </a:r>
        </a:p>
      </dgm:t>
    </dgm:pt>
    <dgm:pt modelId="{541E2D3C-5327-416A-982F-BFA162E53D16}" type="parTrans" cxnId="{CB00A95A-65F6-4442-BF6A-7A1E2D4C7696}">
      <dgm:prSet/>
      <dgm:spPr/>
    </dgm:pt>
    <dgm:pt modelId="{EE04F075-E3E4-4AA9-8A24-BE415AC3FC66}" type="sibTrans" cxnId="{CB00A95A-65F6-4442-BF6A-7A1E2D4C7696}">
      <dgm:prSet/>
      <dgm:spPr/>
    </dgm:pt>
    <dgm:pt modelId="{7963A84D-82BB-464E-9B89-C2C9929A71E1}" type="pres">
      <dgm:prSet presAssocID="{0E15A8EB-F18A-4926-AF0C-D67D98BFBC1B}" presName="Name0" presStyleCnt="0">
        <dgm:presLayoutVars>
          <dgm:chMax val="4"/>
          <dgm:resizeHandles val="exact"/>
        </dgm:presLayoutVars>
      </dgm:prSet>
      <dgm:spPr/>
    </dgm:pt>
    <dgm:pt modelId="{C59E263A-7306-4C2B-9ECA-283E925C2408}" type="pres">
      <dgm:prSet presAssocID="{0E15A8EB-F18A-4926-AF0C-D67D98BFBC1B}" presName="ellipse" presStyleLbl="trBgShp" presStyleIdx="0" presStyleCnt="1"/>
      <dgm:spPr/>
    </dgm:pt>
    <dgm:pt modelId="{DD586D1A-55C8-46F2-BD33-E30405A46DF5}" type="pres">
      <dgm:prSet presAssocID="{0E15A8EB-F18A-4926-AF0C-D67D98BFBC1B}" presName="arrow1" presStyleLbl="fgShp" presStyleIdx="0" presStyleCnt="1"/>
      <dgm:spPr/>
    </dgm:pt>
    <dgm:pt modelId="{8E895078-EA7F-42DA-AE32-B4D471883E9A}" type="pres">
      <dgm:prSet presAssocID="{0E15A8EB-F18A-4926-AF0C-D67D98BFBC1B}" presName="rectangle" presStyleLbl="revTx" presStyleIdx="0" presStyleCnt="1">
        <dgm:presLayoutVars>
          <dgm:bulletEnabled val="1"/>
        </dgm:presLayoutVars>
      </dgm:prSet>
      <dgm:spPr/>
    </dgm:pt>
    <dgm:pt modelId="{C864E5D4-C63F-48A1-9CCE-4FDC9BAA585A}" type="pres">
      <dgm:prSet presAssocID="{D7336C2F-F979-47B8-8286-FB2CD030E253}" presName="item1" presStyleLbl="node1" presStyleIdx="0" presStyleCnt="3">
        <dgm:presLayoutVars>
          <dgm:bulletEnabled val="1"/>
        </dgm:presLayoutVars>
      </dgm:prSet>
      <dgm:spPr/>
    </dgm:pt>
    <dgm:pt modelId="{67390D8B-5DF2-4582-82C1-3D87109D3630}" type="pres">
      <dgm:prSet presAssocID="{E7B6AAFE-7C18-4B44-A16D-45C2DBEA627C}" presName="item2" presStyleLbl="node1" presStyleIdx="1" presStyleCnt="3">
        <dgm:presLayoutVars>
          <dgm:bulletEnabled val="1"/>
        </dgm:presLayoutVars>
      </dgm:prSet>
      <dgm:spPr/>
    </dgm:pt>
    <dgm:pt modelId="{A9981BC3-124B-4E5A-A0E0-AA2D7C6707CF}" type="pres">
      <dgm:prSet presAssocID="{9E799B19-EE64-493D-A6D0-7278B1103834}" presName="item3" presStyleLbl="node1" presStyleIdx="2" presStyleCnt="3">
        <dgm:presLayoutVars>
          <dgm:bulletEnabled val="1"/>
        </dgm:presLayoutVars>
      </dgm:prSet>
      <dgm:spPr/>
    </dgm:pt>
    <dgm:pt modelId="{2858DCE2-D6A8-4935-9B79-35281E050ECE}" type="pres">
      <dgm:prSet presAssocID="{0E15A8EB-F18A-4926-AF0C-D67D98BFBC1B}" presName="funnel" presStyleLbl="trAlignAcc1" presStyleIdx="0" presStyleCnt="1"/>
      <dgm:spPr/>
    </dgm:pt>
  </dgm:ptLst>
  <dgm:cxnLst>
    <dgm:cxn modelId="{50E95900-238F-4196-8E62-18953B6FBD8A}" type="presOf" srcId="{9E799B19-EE64-493D-A6D0-7278B1103834}" destId="{8E895078-EA7F-42DA-AE32-B4D471883E9A}" srcOrd="0" destOrd="0" presId="urn:microsoft.com/office/officeart/2005/8/layout/funnel1"/>
    <dgm:cxn modelId="{0843B766-36CF-4537-9008-28FD84F8C74C}" srcId="{0E15A8EB-F18A-4926-AF0C-D67D98BFBC1B}" destId="{D7336C2F-F979-47B8-8286-FB2CD030E253}" srcOrd="1" destOrd="0" parTransId="{6F0D06C8-EF3E-4E94-8A99-3356FE79F7EA}" sibTransId="{37FA65EA-1C46-4A52-8A5B-06E6D7E00621}"/>
    <dgm:cxn modelId="{CB00A95A-65F6-4442-BF6A-7A1E2D4C7696}" srcId="{0E15A8EB-F18A-4926-AF0C-D67D98BFBC1B}" destId="{E7B6AAFE-7C18-4B44-A16D-45C2DBEA627C}" srcOrd="2" destOrd="0" parTransId="{541E2D3C-5327-416A-982F-BFA162E53D16}" sibTransId="{EE04F075-E3E4-4AA9-8A24-BE415AC3FC66}"/>
    <dgm:cxn modelId="{1A35D181-ECEF-4DA4-8B3A-944F38FB6819}" type="presOf" srcId="{D7336C2F-F979-47B8-8286-FB2CD030E253}" destId="{67390D8B-5DF2-4582-82C1-3D87109D3630}" srcOrd="0" destOrd="0" presId="urn:microsoft.com/office/officeart/2005/8/layout/funnel1"/>
    <dgm:cxn modelId="{7DF59A9B-37F1-4DEC-BE4F-6B53B4F535B3}" type="presOf" srcId="{28A80C96-9891-4673-AE32-9C134EFAA7F9}" destId="{A9981BC3-124B-4E5A-A0E0-AA2D7C6707CF}" srcOrd="0" destOrd="0" presId="urn:microsoft.com/office/officeart/2005/8/layout/funnel1"/>
    <dgm:cxn modelId="{E1E81EC1-E3C7-4B49-983E-F664CC2175B4}" type="presOf" srcId="{E7B6AAFE-7C18-4B44-A16D-45C2DBEA627C}" destId="{C864E5D4-C63F-48A1-9CCE-4FDC9BAA585A}" srcOrd="0" destOrd="0" presId="urn:microsoft.com/office/officeart/2005/8/layout/funnel1"/>
    <dgm:cxn modelId="{F823FAD6-5887-497A-9353-7AA62F7F5C41}" type="presOf" srcId="{0E15A8EB-F18A-4926-AF0C-D67D98BFBC1B}" destId="{7963A84D-82BB-464E-9B89-C2C9929A71E1}" srcOrd="0" destOrd="0" presId="urn:microsoft.com/office/officeart/2005/8/layout/funnel1"/>
    <dgm:cxn modelId="{DA5150DB-FA34-4587-B8AD-3ADD6541F204}" srcId="{0E15A8EB-F18A-4926-AF0C-D67D98BFBC1B}" destId="{28A80C96-9891-4673-AE32-9C134EFAA7F9}" srcOrd="0" destOrd="0" parTransId="{7DB8C0E0-B3EA-4718-B98C-48BC2013F346}" sibTransId="{19A887E5-FCFD-4E32-9BF3-9CAF33987900}"/>
    <dgm:cxn modelId="{EAA467E0-F8A8-476A-B086-36FE5C24B17F}" srcId="{0E15A8EB-F18A-4926-AF0C-D67D98BFBC1B}" destId="{9E799B19-EE64-493D-A6D0-7278B1103834}" srcOrd="3" destOrd="0" parTransId="{411CE4FC-C4E8-4377-A0D9-E893B49EA32D}" sibTransId="{79F8985E-A1A3-4121-96BF-2DD0B5745ED6}"/>
    <dgm:cxn modelId="{5C858FF2-F1A5-4C85-8258-2F190D0C6F7F}" type="presParOf" srcId="{7963A84D-82BB-464E-9B89-C2C9929A71E1}" destId="{C59E263A-7306-4C2B-9ECA-283E925C2408}" srcOrd="0" destOrd="0" presId="urn:microsoft.com/office/officeart/2005/8/layout/funnel1"/>
    <dgm:cxn modelId="{ADC2A8CF-E382-41EC-97B9-93012958D3E9}" type="presParOf" srcId="{7963A84D-82BB-464E-9B89-C2C9929A71E1}" destId="{DD586D1A-55C8-46F2-BD33-E30405A46DF5}" srcOrd="1" destOrd="0" presId="urn:microsoft.com/office/officeart/2005/8/layout/funnel1"/>
    <dgm:cxn modelId="{E842F133-C5EA-4113-9F02-23141C8DA00C}" type="presParOf" srcId="{7963A84D-82BB-464E-9B89-C2C9929A71E1}" destId="{8E895078-EA7F-42DA-AE32-B4D471883E9A}" srcOrd="2" destOrd="0" presId="urn:microsoft.com/office/officeart/2005/8/layout/funnel1"/>
    <dgm:cxn modelId="{6848CC8A-27EC-45DC-AA32-C8E91ADC25BE}" type="presParOf" srcId="{7963A84D-82BB-464E-9B89-C2C9929A71E1}" destId="{C864E5D4-C63F-48A1-9CCE-4FDC9BAA585A}" srcOrd="3" destOrd="0" presId="urn:microsoft.com/office/officeart/2005/8/layout/funnel1"/>
    <dgm:cxn modelId="{25495A2E-DD8E-4C8B-A472-80AC4CEE9334}" type="presParOf" srcId="{7963A84D-82BB-464E-9B89-C2C9929A71E1}" destId="{67390D8B-5DF2-4582-82C1-3D87109D3630}" srcOrd="4" destOrd="0" presId="urn:microsoft.com/office/officeart/2005/8/layout/funnel1"/>
    <dgm:cxn modelId="{26336B63-3C55-4891-8F74-7BE4F3BD9CA0}" type="presParOf" srcId="{7963A84D-82BB-464E-9B89-C2C9929A71E1}" destId="{A9981BC3-124B-4E5A-A0E0-AA2D7C6707CF}" srcOrd="5" destOrd="0" presId="urn:microsoft.com/office/officeart/2005/8/layout/funnel1"/>
    <dgm:cxn modelId="{07EA97B4-B1F2-410C-A2E7-2879386FF66F}" type="presParOf" srcId="{7963A84D-82BB-464E-9B89-C2C9929A71E1}" destId="{2858DCE2-D6A8-4935-9B79-35281E050ECE}"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0E15A8EB-F18A-4926-AF0C-D67D98BFBC1B}" type="doc">
      <dgm:prSet loTypeId="urn:microsoft.com/office/officeart/2005/8/layout/funnel1" loCatId="process" qsTypeId="urn:microsoft.com/office/officeart/2005/8/quickstyle/simple1" qsCatId="simple" csTypeId="urn:microsoft.com/office/officeart/2005/8/colors/accent1_2" csCatId="accent1" phldr="1"/>
      <dgm:spPr/>
    </dgm:pt>
    <dgm:pt modelId="{28A80C96-9891-4673-AE32-9C134EFAA7F9}">
      <dgm:prSet phldrT="[Text]"/>
      <dgm:spPr/>
      <dgm:t>
        <a:bodyPr/>
        <a:lstStyle/>
        <a:p>
          <a:r>
            <a:rPr lang="en-GB" dirty="0"/>
            <a:t>Qualitative analysis of phase 6 quantitative data</a:t>
          </a:r>
        </a:p>
      </dgm:t>
    </dgm:pt>
    <dgm:pt modelId="{7DB8C0E0-B3EA-4718-B98C-48BC2013F346}" type="parTrans" cxnId="{DA5150DB-FA34-4587-B8AD-3ADD6541F204}">
      <dgm:prSet/>
      <dgm:spPr/>
      <dgm:t>
        <a:bodyPr/>
        <a:lstStyle/>
        <a:p>
          <a:endParaRPr lang="en-GB"/>
        </a:p>
      </dgm:t>
    </dgm:pt>
    <dgm:pt modelId="{19A887E5-FCFD-4E32-9BF3-9CAF33987900}" type="sibTrans" cxnId="{DA5150DB-FA34-4587-B8AD-3ADD6541F204}">
      <dgm:prSet/>
      <dgm:spPr/>
      <dgm:t>
        <a:bodyPr/>
        <a:lstStyle/>
        <a:p>
          <a:endParaRPr lang="en-GB"/>
        </a:p>
      </dgm:t>
    </dgm:pt>
    <dgm:pt modelId="{D7336C2F-F979-47B8-8286-FB2CD030E253}">
      <dgm:prSet phldrT="[Text]"/>
      <dgm:spPr/>
      <dgm:t>
        <a:bodyPr/>
        <a:lstStyle/>
        <a:p>
          <a:r>
            <a:rPr lang="en-GB" dirty="0"/>
            <a:t>Quantitative analysis of phase 7 qualitative data</a:t>
          </a:r>
        </a:p>
      </dgm:t>
    </dgm:pt>
    <dgm:pt modelId="{6F0D06C8-EF3E-4E94-8A99-3356FE79F7EA}" type="parTrans" cxnId="{0843B766-36CF-4537-9008-28FD84F8C74C}">
      <dgm:prSet/>
      <dgm:spPr/>
      <dgm:t>
        <a:bodyPr/>
        <a:lstStyle/>
        <a:p>
          <a:endParaRPr lang="en-GB"/>
        </a:p>
      </dgm:t>
    </dgm:pt>
    <dgm:pt modelId="{37FA65EA-1C46-4A52-8A5B-06E6D7E00621}" type="sibTrans" cxnId="{0843B766-36CF-4537-9008-28FD84F8C74C}">
      <dgm:prSet/>
      <dgm:spPr/>
      <dgm:t>
        <a:bodyPr/>
        <a:lstStyle/>
        <a:p>
          <a:endParaRPr lang="en-GB"/>
        </a:p>
      </dgm:t>
    </dgm:pt>
    <dgm:pt modelId="{9E799B19-EE64-493D-A6D0-7278B1103834}">
      <dgm:prSet phldrT="[Text]"/>
      <dgm:spPr/>
      <dgm:t>
        <a:bodyPr/>
        <a:lstStyle/>
        <a:p>
          <a:r>
            <a:rPr lang="en-GB" dirty="0"/>
            <a:t>Revised measure mixed validation (qualitative dominant)</a:t>
          </a:r>
        </a:p>
      </dgm:t>
    </dgm:pt>
    <dgm:pt modelId="{411CE4FC-C4E8-4377-A0D9-E893B49EA32D}" type="parTrans" cxnId="{EAA467E0-F8A8-476A-B086-36FE5C24B17F}">
      <dgm:prSet/>
      <dgm:spPr/>
      <dgm:t>
        <a:bodyPr/>
        <a:lstStyle/>
        <a:p>
          <a:endParaRPr lang="en-GB"/>
        </a:p>
      </dgm:t>
    </dgm:pt>
    <dgm:pt modelId="{79F8985E-A1A3-4121-96BF-2DD0B5745ED6}" type="sibTrans" cxnId="{EAA467E0-F8A8-476A-B086-36FE5C24B17F}">
      <dgm:prSet/>
      <dgm:spPr/>
      <dgm:t>
        <a:bodyPr/>
        <a:lstStyle/>
        <a:p>
          <a:endParaRPr lang="en-GB"/>
        </a:p>
      </dgm:t>
    </dgm:pt>
    <dgm:pt modelId="{C15EB61C-6B26-491C-BBF9-8423E51463B9}">
      <dgm:prSet phldrT="[Text]"/>
      <dgm:spPr/>
      <dgm:t>
        <a:bodyPr/>
        <a:lstStyle/>
        <a:p>
          <a:r>
            <a:rPr lang="en-GB" dirty="0"/>
            <a:t>Conduction of one or more crossover analyses</a:t>
          </a:r>
        </a:p>
      </dgm:t>
    </dgm:pt>
    <dgm:pt modelId="{A488D7C8-EEB7-404A-97D2-B2FEC28EEE4A}" type="parTrans" cxnId="{2DC2DBA0-B3B1-4273-AE32-E4D4A72C8D90}">
      <dgm:prSet/>
      <dgm:spPr/>
    </dgm:pt>
    <dgm:pt modelId="{3F777A23-FF71-4188-BB49-9DD13DAEBBEC}" type="sibTrans" cxnId="{2DC2DBA0-B3B1-4273-AE32-E4D4A72C8D90}">
      <dgm:prSet/>
      <dgm:spPr/>
    </dgm:pt>
    <dgm:pt modelId="{7963A84D-82BB-464E-9B89-C2C9929A71E1}" type="pres">
      <dgm:prSet presAssocID="{0E15A8EB-F18A-4926-AF0C-D67D98BFBC1B}" presName="Name0" presStyleCnt="0">
        <dgm:presLayoutVars>
          <dgm:chMax val="4"/>
          <dgm:resizeHandles val="exact"/>
        </dgm:presLayoutVars>
      </dgm:prSet>
      <dgm:spPr/>
    </dgm:pt>
    <dgm:pt modelId="{C59E263A-7306-4C2B-9ECA-283E925C2408}" type="pres">
      <dgm:prSet presAssocID="{0E15A8EB-F18A-4926-AF0C-D67D98BFBC1B}" presName="ellipse" presStyleLbl="trBgShp" presStyleIdx="0" presStyleCnt="1"/>
      <dgm:spPr/>
    </dgm:pt>
    <dgm:pt modelId="{DD586D1A-55C8-46F2-BD33-E30405A46DF5}" type="pres">
      <dgm:prSet presAssocID="{0E15A8EB-F18A-4926-AF0C-D67D98BFBC1B}" presName="arrow1" presStyleLbl="fgShp" presStyleIdx="0" presStyleCnt="1"/>
      <dgm:spPr/>
    </dgm:pt>
    <dgm:pt modelId="{8E895078-EA7F-42DA-AE32-B4D471883E9A}" type="pres">
      <dgm:prSet presAssocID="{0E15A8EB-F18A-4926-AF0C-D67D98BFBC1B}" presName="rectangle" presStyleLbl="revTx" presStyleIdx="0" presStyleCnt="1">
        <dgm:presLayoutVars>
          <dgm:bulletEnabled val="1"/>
        </dgm:presLayoutVars>
      </dgm:prSet>
      <dgm:spPr/>
    </dgm:pt>
    <dgm:pt modelId="{989C4219-8853-4E73-948D-72C0D02517F4}" type="pres">
      <dgm:prSet presAssocID="{28A80C96-9891-4673-AE32-9C134EFAA7F9}" presName="item1" presStyleLbl="node1" presStyleIdx="0" presStyleCnt="3">
        <dgm:presLayoutVars>
          <dgm:bulletEnabled val="1"/>
        </dgm:presLayoutVars>
      </dgm:prSet>
      <dgm:spPr/>
    </dgm:pt>
    <dgm:pt modelId="{0B07326A-86D4-4326-BD9B-791428775D3B}" type="pres">
      <dgm:prSet presAssocID="{D7336C2F-F979-47B8-8286-FB2CD030E253}" presName="item2" presStyleLbl="node1" presStyleIdx="1" presStyleCnt="3">
        <dgm:presLayoutVars>
          <dgm:bulletEnabled val="1"/>
        </dgm:presLayoutVars>
      </dgm:prSet>
      <dgm:spPr/>
    </dgm:pt>
    <dgm:pt modelId="{547FB6BA-1513-4D89-8EA5-5D0D1567508E}" type="pres">
      <dgm:prSet presAssocID="{9E799B19-EE64-493D-A6D0-7278B1103834}" presName="item3" presStyleLbl="node1" presStyleIdx="2" presStyleCnt="3">
        <dgm:presLayoutVars>
          <dgm:bulletEnabled val="1"/>
        </dgm:presLayoutVars>
      </dgm:prSet>
      <dgm:spPr/>
    </dgm:pt>
    <dgm:pt modelId="{2858DCE2-D6A8-4935-9B79-35281E050ECE}" type="pres">
      <dgm:prSet presAssocID="{0E15A8EB-F18A-4926-AF0C-D67D98BFBC1B}" presName="funnel" presStyleLbl="trAlignAcc1" presStyleIdx="0" presStyleCnt="1"/>
      <dgm:spPr/>
    </dgm:pt>
  </dgm:ptLst>
  <dgm:cxnLst>
    <dgm:cxn modelId="{50E95900-238F-4196-8E62-18953B6FBD8A}" type="presOf" srcId="{9E799B19-EE64-493D-A6D0-7278B1103834}" destId="{8E895078-EA7F-42DA-AE32-B4D471883E9A}" srcOrd="0" destOrd="0" presId="urn:microsoft.com/office/officeart/2005/8/layout/funnel1"/>
    <dgm:cxn modelId="{C296B22A-7E14-4073-96DB-7FE71C6E2B74}" type="presOf" srcId="{D7336C2F-F979-47B8-8286-FB2CD030E253}" destId="{989C4219-8853-4E73-948D-72C0D02517F4}" srcOrd="0" destOrd="0" presId="urn:microsoft.com/office/officeart/2005/8/layout/funnel1"/>
    <dgm:cxn modelId="{9C230A3E-A5DF-4689-98F2-03671A524560}" type="presOf" srcId="{C15EB61C-6B26-491C-BBF9-8423E51463B9}" destId="{547FB6BA-1513-4D89-8EA5-5D0D1567508E}" srcOrd="0" destOrd="0" presId="urn:microsoft.com/office/officeart/2005/8/layout/funnel1"/>
    <dgm:cxn modelId="{0843B766-36CF-4537-9008-28FD84F8C74C}" srcId="{0E15A8EB-F18A-4926-AF0C-D67D98BFBC1B}" destId="{D7336C2F-F979-47B8-8286-FB2CD030E253}" srcOrd="2" destOrd="0" parTransId="{6F0D06C8-EF3E-4E94-8A99-3356FE79F7EA}" sibTransId="{37FA65EA-1C46-4A52-8A5B-06E6D7E00621}"/>
    <dgm:cxn modelId="{D3CDE187-E20C-401E-BD5B-EBD07860F9C5}" type="presOf" srcId="{28A80C96-9891-4673-AE32-9C134EFAA7F9}" destId="{0B07326A-86D4-4326-BD9B-791428775D3B}" srcOrd="0" destOrd="0" presId="urn:microsoft.com/office/officeart/2005/8/layout/funnel1"/>
    <dgm:cxn modelId="{2DC2DBA0-B3B1-4273-AE32-E4D4A72C8D90}" srcId="{0E15A8EB-F18A-4926-AF0C-D67D98BFBC1B}" destId="{C15EB61C-6B26-491C-BBF9-8423E51463B9}" srcOrd="0" destOrd="0" parTransId="{A488D7C8-EEB7-404A-97D2-B2FEC28EEE4A}" sibTransId="{3F777A23-FF71-4188-BB49-9DD13DAEBBEC}"/>
    <dgm:cxn modelId="{F823FAD6-5887-497A-9353-7AA62F7F5C41}" type="presOf" srcId="{0E15A8EB-F18A-4926-AF0C-D67D98BFBC1B}" destId="{7963A84D-82BB-464E-9B89-C2C9929A71E1}" srcOrd="0" destOrd="0" presId="urn:microsoft.com/office/officeart/2005/8/layout/funnel1"/>
    <dgm:cxn modelId="{DA5150DB-FA34-4587-B8AD-3ADD6541F204}" srcId="{0E15A8EB-F18A-4926-AF0C-D67D98BFBC1B}" destId="{28A80C96-9891-4673-AE32-9C134EFAA7F9}" srcOrd="1" destOrd="0" parTransId="{7DB8C0E0-B3EA-4718-B98C-48BC2013F346}" sibTransId="{19A887E5-FCFD-4E32-9BF3-9CAF33987900}"/>
    <dgm:cxn modelId="{EAA467E0-F8A8-476A-B086-36FE5C24B17F}" srcId="{0E15A8EB-F18A-4926-AF0C-D67D98BFBC1B}" destId="{9E799B19-EE64-493D-A6D0-7278B1103834}" srcOrd="3" destOrd="0" parTransId="{411CE4FC-C4E8-4377-A0D9-E893B49EA32D}" sibTransId="{79F8985E-A1A3-4121-96BF-2DD0B5745ED6}"/>
    <dgm:cxn modelId="{5C858FF2-F1A5-4C85-8258-2F190D0C6F7F}" type="presParOf" srcId="{7963A84D-82BB-464E-9B89-C2C9929A71E1}" destId="{C59E263A-7306-4C2B-9ECA-283E925C2408}" srcOrd="0" destOrd="0" presId="urn:microsoft.com/office/officeart/2005/8/layout/funnel1"/>
    <dgm:cxn modelId="{ADC2A8CF-E382-41EC-97B9-93012958D3E9}" type="presParOf" srcId="{7963A84D-82BB-464E-9B89-C2C9929A71E1}" destId="{DD586D1A-55C8-46F2-BD33-E30405A46DF5}" srcOrd="1" destOrd="0" presId="urn:microsoft.com/office/officeart/2005/8/layout/funnel1"/>
    <dgm:cxn modelId="{E842F133-C5EA-4113-9F02-23141C8DA00C}" type="presParOf" srcId="{7963A84D-82BB-464E-9B89-C2C9929A71E1}" destId="{8E895078-EA7F-42DA-AE32-B4D471883E9A}" srcOrd="2" destOrd="0" presId="urn:microsoft.com/office/officeart/2005/8/layout/funnel1"/>
    <dgm:cxn modelId="{DC41AA2E-E908-4635-A902-C7836B9378A3}" type="presParOf" srcId="{7963A84D-82BB-464E-9B89-C2C9929A71E1}" destId="{989C4219-8853-4E73-948D-72C0D02517F4}" srcOrd="3" destOrd="0" presId="urn:microsoft.com/office/officeart/2005/8/layout/funnel1"/>
    <dgm:cxn modelId="{14C2EFAF-5721-406D-9C8F-B763A51B80D7}" type="presParOf" srcId="{7963A84D-82BB-464E-9B89-C2C9929A71E1}" destId="{0B07326A-86D4-4326-BD9B-791428775D3B}" srcOrd="4" destOrd="0" presId="urn:microsoft.com/office/officeart/2005/8/layout/funnel1"/>
    <dgm:cxn modelId="{3BFC3506-800C-4B9F-ADFA-A2BBFD4D0563}" type="presParOf" srcId="{7963A84D-82BB-464E-9B89-C2C9929A71E1}" destId="{547FB6BA-1513-4D89-8EA5-5D0D1567508E}" srcOrd="5" destOrd="0" presId="urn:microsoft.com/office/officeart/2005/8/layout/funnel1"/>
    <dgm:cxn modelId="{07EA97B4-B1F2-410C-A2E7-2879386FF66F}" type="presParOf" srcId="{7963A84D-82BB-464E-9B89-C2C9929A71E1}" destId="{2858DCE2-D6A8-4935-9B79-35281E050ECE}"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0E15A8EB-F18A-4926-AF0C-D67D98BFBC1B}" type="doc">
      <dgm:prSet loTypeId="urn:microsoft.com/office/officeart/2005/8/layout/funnel1" loCatId="process" qsTypeId="urn:microsoft.com/office/officeart/2005/8/quickstyle/simple1" qsCatId="simple" csTypeId="urn:microsoft.com/office/officeart/2005/8/colors/accent1_2" csCatId="accent1" phldr="1"/>
      <dgm:spPr/>
    </dgm:pt>
    <dgm:pt modelId="{28A80C96-9891-4673-AE32-9C134EFAA7F9}">
      <dgm:prSet phldrT="[Text]"/>
      <dgm:spPr/>
      <dgm:t>
        <a:bodyPr/>
        <a:lstStyle/>
        <a:p>
          <a:r>
            <a:rPr lang="en-GB" dirty="0"/>
            <a:t>Quantitative crossover analysis</a:t>
          </a:r>
        </a:p>
      </dgm:t>
    </dgm:pt>
    <dgm:pt modelId="{7DB8C0E0-B3EA-4718-B98C-48BC2013F346}" type="parTrans" cxnId="{DA5150DB-FA34-4587-B8AD-3ADD6541F204}">
      <dgm:prSet/>
      <dgm:spPr/>
      <dgm:t>
        <a:bodyPr/>
        <a:lstStyle/>
        <a:p>
          <a:endParaRPr lang="en-GB"/>
        </a:p>
      </dgm:t>
    </dgm:pt>
    <dgm:pt modelId="{19A887E5-FCFD-4E32-9BF3-9CAF33987900}" type="sibTrans" cxnId="{DA5150DB-FA34-4587-B8AD-3ADD6541F204}">
      <dgm:prSet/>
      <dgm:spPr/>
      <dgm:t>
        <a:bodyPr/>
        <a:lstStyle/>
        <a:p>
          <a:endParaRPr lang="en-GB"/>
        </a:p>
      </dgm:t>
    </dgm:pt>
    <dgm:pt modelId="{D7336C2F-F979-47B8-8286-FB2CD030E253}">
      <dgm:prSet phldrT="[Text]"/>
      <dgm:spPr/>
      <dgm:t>
        <a:bodyPr/>
        <a:lstStyle/>
        <a:p>
          <a:r>
            <a:rPr lang="en-GB" dirty="0"/>
            <a:t>Comparison of factor scores from Phase 6 ad Phase 8</a:t>
          </a:r>
        </a:p>
      </dgm:t>
    </dgm:pt>
    <dgm:pt modelId="{6F0D06C8-EF3E-4E94-8A99-3356FE79F7EA}" type="parTrans" cxnId="{0843B766-36CF-4537-9008-28FD84F8C74C}">
      <dgm:prSet/>
      <dgm:spPr/>
      <dgm:t>
        <a:bodyPr/>
        <a:lstStyle/>
        <a:p>
          <a:endParaRPr lang="en-GB"/>
        </a:p>
      </dgm:t>
    </dgm:pt>
    <dgm:pt modelId="{37FA65EA-1C46-4A52-8A5B-06E6D7E00621}" type="sibTrans" cxnId="{0843B766-36CF-4537-9008-28FD84F8C74C}">
      <dgm:prSet/>
      <dgm:spPr/>
      <dgm:t>
        <a:bodyPr/>
        <a:lstStyle/>
        <a:p>
          <a:endParaRPr lang="en-GB"/>
        </a:p>
      </dgm:t>
    </dgm:pt>
    <dgm:pt modelId="{46BDE8A1-66AD-4203-AF0C-D842D55C0648}">
      <dgm:prSet phldrT="[Text]"/>
      <dgm:spPr/>
      <dgm:t>
        <a:bodyPr/>
        <a:lstStyle/>
        <a:p>
          <a:r>
            <a:rPr lang="en-GB" dirty="0"/>
            <a:t>Correlation between themes from Phase 6, 7, and 8</a:t>
          </a:r>
        </a:p>
      </dgm:t>
    </dgm:pt>
    <dgm:pt modelId="{FD01AF74-E4C0-4BDB-B0E0-21A409E1881B}" type="parTrans" cxnId="{64F909BF-7E54-4A59-BE45-F00043095D0E}">
      <dgm:prSet/>
      <dgm:spPr/>
      <dgm:t>
        <a:bodyPr/>
        <a:lstStyle/>
        <a:p>
          <a:endParaRPr lang="en-GB"/>
        </a:p>
      </dgm:t>
    </dgm:pt>
    <dgm:pt modelId="{93A61A2E-91C8-4D4A-8957-4C462DACAA6A}" type="sibTrans" cxnId="{64F909BF-7E54-4A59-BE45-F00043095D0E}">
      <dgm:prSet/>
      <dgm:spPr/>
      <dgm:t>
        <a:bodyPr/>
        <a:lstStyle/>
        <a:p>
          <a:endParaRPr lang="en-GB"/>
        </a:p>
      </dgm:t>
    </dgm:pt>
    <dgm:pt modelId="{9E799B19-EE64-493D-A6D0-7278B1103834}">
      <dgm:prSet phldrT="[Text]"/>
      <dgm:spPr/>
      <dgm:t>
        <a:bodyPr/>
        <a:lstStyle/>
        <a:p>
          <a:r>
            <a:rPr lang="en-GB" dirty="0"/>
            <a:t>Revised measure mixed validation (quantitative dominant)</a:t>
          </a:r>
        </a:p>
      </dgm:t>
    </dgm:pt>
    <dgm:pt modelId="{411CE4FC-C4E8-4377-A0D9-E893B49EA32D}" type="parTrans" cxnId="{EAA467E0-F8A8-476A-B086-36FE5C24B17F}">
      <dgm:prSet/>
      <dgm:spPr/>
      <dgm:t>
        <a:bodyPr/>
        <a:lstStyle/>
        <a:p>
          <a:endParaRPr lang="en-GB"/>
        </a:p>
      </dgm:t>
    </dgm:pt>
    <dgm:pt modelId="{79F8985E-A1A3-4121-96BF-2DD0B5745ED6}" type="sibTrans" cxnId="{EAA467E0-F8A8-476A-B086-36FE5C24B17F}">
      <dgm:prSet/>
      <dgm:spPr/>
      <dgm:t>
        <a:bodyPr/>
        <a:lstStyle/>
        <a:p>
          <a:endParaRPr lang="en-GB"/>
        </a:p>
      </dgm:t>
    </dgm:pt>
    <dgm:pt modelId="{7963A84D-82BB-464E-9B89-C2C9929A71E1}" type="pres">
      <dgm:prSet presAssocID="{0E15A8EB-F18A-4926-AF0C-D67D98BFBC1B}" presName="Name0" presStyleCnt="0">
        <dgm:presLayoutVars>
          <dgm:chMax val="4"/>
          <dgm:resizeHandles val="exact"/>
        </dgm:presLayoutVars>
      </dgm:prSet>
      <dgm:spPr/>
    </dgm:pt>
    <dgm:pt modelId="{C59E263A-7306-4C2B-9ECA-283E925C2408}" type="pres">
      <dgm:prSet presAssocID="{0E15A8EB-F18A-4926-AF0C-D67D98BFBC1B}" presName="ellipse" presStyleLbl="trBgShp" presStyleIdx="0" presStyleCnt="1"/>
      <dgm:spPr/>
    </dgm:pt>
    <dgm:pt modelId="{DD586D1A-55C8-46F2-BD33-E30405A46DF5}" type="pres">
      <dgm:prSet presAssocID="{0E15A8EB-F18A-4926-AF0C-D67D98BFBC1B}" presName="arrow1" presStyleLbl="fgShp" presStyleIdx="0" presStyleCnt="1"/>
      <dgm:spPr/>
    </dgm:pt>
    <dgm:pt modelId="{8E895078-EA7F-42DA-AE32-B4D471883E9A}" type="pres">
      <dgm:prSet presAssocID="{0E15A8EB-F18A-4926-AF0C-D67D98BFBC1B}" presName="rectangle" presStyleLbl="revTx" presStyleIdx="0" presStyleCnt="1">
        <dgm:presLayoutVars>
          <dgm:bulletEnabled val="1"/>
        </dgm:presLayoutVars>
      </dgm:prSet>
      <dgm:spPr/>
    </dgm:pt>
    <dgm:pt modelId="{C864E5D4-C63F-48A1-9CCE-4FDC9BAA585A}" type="pres">
      <dgm:prSet presAssocID="{D7336C2F-F979-47B8-8286-FB2CD030E253}" presName="item1" presStyleLbl="node1" presStyleIdx="0" presStyleCnt="3">
        <dgm:presLayoutVars>
          <dgm:bulletEnabled val="1"/>
        </dgm:presLayoutVars>
      </dgm:prSet>
      <dgm:spPr/>
    </dgm:pt>
    <dgm:pt modelId="{3D599E55-1E40-4F85-B23D-8FE2F37E0C7E}" type="pres">
      <dgm:prSet presAssocID="{46BDE8A1-66AD-4203-AF0C-D842D55C0648}" presName="item2" presStyleLbl="node1" presStyleIdx="1" presStyleCnt="3">
        <dgm:presLayoutVars>
          <dgm:bulletEnabled val="1"/>
        </dgm:presLayoutVars>
      </dgm:prSet>
      <dgm:spPr/>
    </dgm:pt>
    <dgm:pt modelId="{DE3948F1-CF34-4394-85E7-0F3D39638719}" type="pres">
      <dgm:prSet presAssocID="{9E799B19-EE64-493D-A6D0-7278B1103834}" presName="item3" presStyleLbl="node1" presStyleIdx="2" presStyleCnt="3">
        <dgm:presLayoutVars>
          <dgm:bulletEnabled val="1"/>
        </dgm:presLayoutVars>
      </dgm:prSet>
      <dgm:spPr/>
    </dgm:pt>
    <dgm:pt modelId="{2858DCE2-D6A8-4935-9B79-35281E050ECE}" type="pres">
      <dgm:prSet presAssocID="{0E15A8EB-F18A-4926-AF0C-D67D98BFBC1B}" presName="funnel" presStyleLbl="trAlignAcc1" presStyleIdx="0" presStyleCnt="1"/>
      <dgm:spPr/>
    </dgm:pt>
  </dgm:ptLst>
  <dgm:cxnLst>
    <dgm:cxn modelId="{50E95900-238F-4196-8E62-18953B6FBD8A}" type="presOf" srcId="{9E799B19-EE64-493D-A6D0-7278B1103834}" destId="{8E895078-EA7F-42DA-AE32-B4D471883E9A}" srcOrd="0" destOrd="0" presId="urn:microsoft.com/office/officeart/2005/8/layout/funnel1"/>
    <dgm:cxn modelId="{0843B766-36CF-4537-9008-28FD84F8C74C}" srcId="{0E15A8EB-F18A-4926-AF0C-D67D98BFBC1B}" destId="{D7336C2F-F979-47B8-8286-FB2CD030E253}" srcOrd="1" destOrd="0" parTransId="{6F0D06C8-EF3E-4E94-8A99-3356FE79F7EA}" sibTransId="{37FA65EA-1C46-4A52-8A5B-06E6D7E00621}"/>
    <dgm:cxn modelId="{BA9A7389-412B-4645-9208-24F03312D03F}" type="presOf" srcId="{46BDE8A1-66AD-4203-AF0C-D842D55C0648}" destId="{C864E5D4-C63F-48A1-9CCE-4FDC9BAA585A}" srcOrd="0" destOrd="0" presId="urn:microsoft.com/office/officeart/2005/8/layout/funnel1"/>
    <dgm:cxn modelId="{46FD1E97-8513-4F60-9ED1-9FDDD5EAF17E}" type="presOf" srcId="{28A80C96-9891-4673-AE32-9C134EFAA7F9}" destId="{DE3948F1-CF34-4394-85E7-0F3D39638719}" srcOrd="0" destOrd="0" presId="urn:microsoft.com/office/officeart/2005/8/layout/funnel1"/>
    <dgm:cxn modelId="{761F749D-2112-4F48-8F1D-758808A88F42}" type="presOf" srcId="{D7336C2F-F979-47B8-8286-FB2CD030E253}" destId="{3D599E55-1E40-4F85-B23D-8FE2F37E0C7E}" srcOrd="0" destOrd="0" presId="urn:microsoft.com/office/officeart/2005/8/layout/funnel1"/>
    <dgm:cxn modelId="{64F909BF-7E54-4A59-BE45-F00043095D0E}" srcId="{0E15A8EB-F18A-4926-AF0C-D67D98BFBC1B}" destId="{46BDE8A1-66AD-4203-AF0C-D842D55C0648}" srcOrd="2" destOrd="0" parTransId="{FD01AF74-E4C0-4BDB-B0E0-21A409E1881B}" sibTransId="{93A61A2E-91C8-4D4A-8957-4C462DACAA6A}"/>
    <dgm:cxn modelId="{F823FAD6-5887-497A-9353-7AA62F7F5C41}" type="presOf" srcId="{0E15A8EB-F18A-4926-AF0C-D67D98BFBC1B}" destId="{7963A84D-82BB-464E-9B89-C2C9929A71E1}" srcOrd="0" destOrd="0" presId="urn:microsoft.com/office/officeart/2005/8/layout/funnel1"/>
    <dgm:cxn modelId="{DA5150DB-FA34-4587-B8AD-3ADD6541F204}" srcId="{0E15A8EB-F18A-4926-AF0C-D67D98BFBC1B}" destId="{28A80C96-9891-4673-AE32-9C134EFAA7F9}" srcOrd="0" destOrd="0" parTransId="{7DB8C0E0-B3EA-4718-B98C-48BC2013F346}" sibTransId="{19A887E5-FCFD-4E32-9BF3-9CAF33987900}"/>
    <dgm:cxn modelId="{EAA467E0-F8A8-476A-B086-36FE5C24B17F}" srcId="{0E15A8EB-F18A-4926-AF0C-D67D98BFBC1B}" destId="{9E799B19-EE64-493D-A6D0-7278B1103834}" srcOrd="3" destOrd="0" parTransId="{411CE4FC-C4E8-4377-A0D9-E893B49EA32D}" sibTransId="{79F8985E-A1A3-4121-96BF-2DD0B5745ED6}"/>
    <dgm:cxn modelId="{5C858FF2-F1A5-4C85-8258-2F190D0C6F7F}" type="presParOf" srcId="{7963A84D-82BB-464E-9B89-C2C9929A71E1}" destId="{C59E263A-7306-4C2B-9ECA-283E925C2408}" srcOrd="0" destOrd="0" presId="urn:microsoft.com/office/officeart/2005/8/layout/funnel1"/>
    <dgm:cxn modelId="{ADC2A8CF-E382-41EC-97B9-93012958D3E9}" type="presParOf" srcId="{7963A84D-82BB-464E-9B89-C2C9929A71E1}" destId="{DD586D1A-55C8-46F2-BD33-E30405A46DF5}" srcOrd="1" destOrd="0" presId="urn:microsoft.com/office/officeart/2005/8/layout/funnel1"/>
    <dgm:cxn modelId="{E842F133-C5EA-4113-9F02-23141C8DA00C}" type="presParOf" srcId="{7963A84D-82BB-464E-9B89-C2C9929A71E1}" destId="{8E895078-EA7F-42DA-AE32-B4D471883E9A}" srcOrd="2" destOrd="0" presId="urn:microsoft.com/office/officeart/2005/8/layout/funnel1"/>
    <dgm:cxn modelId="{6848CC8A-27EC-45DC-AA32-C8E91ADC25BE}" type="presParOf" srcId="{7963A84D-82BB-464E-9B89-C2C9929A71E1}" destId="{C864E5D4-C63F-48A1-9CCE-4FDC9BAA585A}" srcOrd="3" destOrd="0" presId="urn:microsoft.com/office/officeart/2005/8/layout/funnel1"/>
    <dgm:cxn modelId="{0503C66D-767B-428C-B7BF-B8A67906B7E1}" type="presParOf" srcId="{7963A84D-82BB-464E-9B89-C2C9929A71E1}" destId="{3D599E55-1E40-4F85-B23D-8FE2F37E0C7E}" srcOrd="4" destOrd="0" presId="urn:microsoft.com/office/officeart/2005/8/layout/funnel1"/>
    <dgm:cxn modelId="{85F329FF-CBB4-4A3E-9341-BF12DD26BB3D}" type="presParOf" srcId="{7963A84D-82BB-464E-9B89-C2C9929A71E1}" destId="{DE3948F1-CF34-4394-85E7-0F3D39638719}" srcOrd="5" destOrd="0" presId="urn:microsoft.com/office/officeart/2005/8/layout/funnel1"/>
    <dgm:cxn modelId="{07EA97B4-B1F2-410C-A2E7-2879386FF66F}" type="presParOf" srcId="{7963A84D-82BB-464E-9B89-C2C9929A71E1}" destId="{2858DCE2-D6A8-4935-9B79-35281E050ECE}"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0E15A8EB-F18A-4926-AF0C-D67D98BFBC1B}" type="doc">
      <dgm:prSet loTypeId="urn:microsoft.com/office/officeart/2005/8/layout/funnel1" loCatId="process" qsTypeId="urn:microsoft.com/office/officeart/2005/8/quickstyle/simple1" qsCatId="simple" csTypeId="urn:microsoft.com/office/officeart/2005/8/colors/accent1_2" csCatId="accent1" phldr="1"/>
      <dgm:spPr/>
    </dgm:pt>
    <dgm:pt modelId="{28A80C96-9891-4673-AE32-9C134EFAA7F9}">
      <dgm:prSet phldrT="[Text]"/>
      <dgm:spPr/>
      <dgm:t>
        <a:bodyPr/>
        <a:lstStyle/>
        <a:p>
          <a:r>
            <a:rPr lang="en-GB" dirty="0"/>
            <a:t>Evaluation of product and process</a:t>
          </a:r>
        </a:p>
      </dgm:t>
    </dgm:pt>
    <dgm:pt modelId="{7DB8C0E0-B3EA-4718-B98C-48BC2013F346}" type="parTrans" cxnId="{DA5150DB-FA34-4587-B8AD-3ADD6541F204}">
      <dgm:prSet/>
      <dgm:spPr/>
      <dgm:t>
        <a:bodyPr/>
        <a:lstStyle/>
        <a:p>
          <a:endParaRPr lang="en-GB"/>
        </a:p>
      </dgm:t>
    </dgm:pt>
    <dgm:pt modelId="{19A887E5-FCFD-4E32-9BF3-9CAF33987900}" type="sibTrans" cxnId="{DA5150DB-FA34-4587-B8AD-3ADD6541F204}">
      <dgm:prSet/>
      <dgm:spPr/>
      <dgm:t>
        <a:bodyPr/>
        <a:lstStyle/>
        <a:p>
          <a:endParaRPr lang="en-GB"/>
        </a:p>
      </dgm:t>
    </dgm:pt>
    <dgm:pt modelId="{D7336C2F-F979-47B8-8286-FB2CD030E253}">
      <dgm:prSet phldrT="[Text]"/>
      <dgm:spPr/>
      <dgm:t>
        <a:bodyPr/>
        <a:lstStyle/>
        <a:p>
          <a:r>
            <a:rPr lang="en-GB" dirty="0"/>
            <a:t>Reflection on self</a:t>
          </a:r>
        </a:p>
      </dgm:t>
    </dgm:pt>
    <dgm:pt modelId="{6F0D06C8-EF3E-4E94-8A99-3356FE79F7EA}" type="parTrans" cxnId="{0843B766-36CF-4537-9008-28FD84F8C74C}">
      <dgm:prSet/>
      <dgm:spPr/>
      <dgm:t>
        <a:bodyPr/>
        <a:lstStyle/>
        <a:p>
          <a:endParaRPr lang="en-GB"/>
        </a:p>
      </dgm:t>
    </dgm:pt>
    <dgm:pt modelId="{37FA65EA-1C46-4A52-8A5B-06E6D7E00621}" type="sibTrans" cxnId="{0843B766-36CF-4537-9008-28FD84F8C74C}">
      <dgm:prSet/>
      <dgm:spPr/>
      <dgm:t>
        <a:bodyPr/>
        <a:lstStyle/>
        <a:p>
          <a:endParaRPr lang="en-GB"/>
        </a:p>
      </dgm:t>
    </dgm:pt>
    <dgm:pt modelId="{46BDE8A1-66AD-4203-AF0C-D842D55C0648}">
      <dgm:prSet phldrT="[Text]"/>
      <dgm:spPr/>
      <dgm:t>
        <a:bodyPr/>
        <a:lstStyle/>
        <a:p>
          <a:r>
            <a:rPr lang="en-GB" dirty="0"/>
            <a:t>Return where relevant to previous phases</a:t>
          </a:r>
        </a:p>
      </dgm:t>
    </dgm:pt>
    <dgm:pt modelId="{FD01AF74-E4C0-4BDB-B0E0-21A409E1881B}" type="parTrans" cxnId="{64F909BF-7E54-4A59-BE45-F00043095D0E}">
      <dgm:prSet/>
      <dgm:spPr/>
      <dgm:t>
        <a:bodyPr/>
        <a:lstStyle/>
        <a:p>
          <a:endParaRPr lang="en-GB"/>
        </a:p>
      </dgm:t>
    </dgm:pt>
    <dgm:pt modelId="{93A61A2E-91C8-4D4A-8957-4C462DACAA6A}" type="sibTrans" cxnId="{64F909BF-7E54-4A59-BE45-F00043095D0E}">
      <dgm:prSet/>
      <dgm:spPr/>
      <dgm:t>
        <a:bodyPr/>
        <a:lstStyle/>
        <a:p>
          <a:endParaRPr lang="en-GB"/>
        </a:p>
      </dgm:t>
    </dgm:pt>
    <dgm:pt modelId="{9E799B19-EE64-493D-A6D0-7278B1103834}">
      <dgm:prSet phldrT="[Text]"/>
      <dgm:spPr/>
      <dgm:t>
        <a:bodyPr/>
        <a:lstStyle/>
        <a:p>
          <a:r>
            <a:rPr lang="en-GB" dirty="0"/>
            <a:t>Validated instrument</a:t>
          </a:r>
        </a:p>
      </dgm:t>
    </dgm:pt>
    <dgm:pt modelId="{411CE4FC-C4E8-4377-A0D9-E893B49EA32D}" type="parTrans" cxnId="{EAA467E0-F8A8-476A-B086-36FE5C24B17F}">
      <dgm:prSet/>
      <dgm:spPr/>
      <dgm:t>
        <a:bodyPr/>
        <a:lstStyle/>
        <a:p>
          <a:endParaRPr lang="en-GB"/>
        </a:p>
      </dgm:t>
    </dgm:pt>
    <dgm:pt modelId="{79F8985E-A1A3-4121-96BF-2DD0B5745ED6}" type="sibTrans" cxnId="{EAA467E0-F8A8-476A-B086-36FE5C24B17F}">
      <dgm:prSet/>
      <dgm:spPr/>
      <dgm:t>
        <a:bodyPr/>
        <a:lstStyle/>
        <a:p>
          <a:endParaRPr lang="en-GB"/>
        </a:p>
      </dgm:t>
    </dgm:pt>
    <dgm:pt modelId="{7963A84D-82BB-464E-9B89-C2C9929A71E1}" type="pres">
      <dgm:prSet presAssocID="{0E15A8EB-F18A-4926-AF0C-D67D98BFBC1B}" presName="Name0" presStyleCnt="0">
        <dgm:presLayoutVars>
          <dgm:chMax val="4"/>
          <dgm:resizeHandles val="exact"/>
        </dgm:presLayoutVars>
      </dgm:prSet>
      <dgm:spPr/>
    </dgm:pt>
    <dgm:pt modelId="{C59E263A-7306-4C2B-9ECA-283E925C2408}" type="pres">
      <dgm:prSet presAssocID="{0E15A8EB-F18A-4926-AF0C-D67D98BFBC1B}" presName="ellipse" presStyleLbl="trBgShp" presStyleIdx="0" presStyleCnt="1"/>
      <dgm:spPr/>
    </dgm:pt>
    <dgm:pt modelId="{DD586D1A-55C8-46F2-BD33-E30405A46DF5}" type="pres">
      <dgm:prSet presAssocID="{0E15A8EB-F18A-4926-AF0C-D67D98BFBC1B}" presName="arrow1" presStyleLbl="fgShp" presStyleIdx="0" presStyleCnt="1"/>
      <dgm:spPr/>
    </dgm:pt>
    <dgm:pt modelId="{8E895078-EA7F-42DA-AE32-B4D471883E9A}" type="pres">
      <dgm:prSet presAssocID="{0E15A8EB-F18A-4926-AF0C-D67D98BFBC1B}" presName="rectangle" presStyleLbl="revTx" presStyleIdx="0" presStyleCnt="1">
        <dgm:presLayoutVars>
          <dgm:bulletEnabled val="1"/>
        </dgm:presLayoutVars>
      </dgm:prSet>
      <dgm:spPr/>
    </dgm:pt>
    <dgm:pt modelId="{C864E5D4-C63F-48A1-9CCE-4FDC9BAA585A}" type="pres">
      <dgm:prSet presAssocID="{D7336C2F-F979-47B8-8286-FB2CD030E253}" presName="item1" presStyleLbl="node1" presStyleIdx="0" presStyleCnt="3">
        <dgm:presLayoutVars>
          <dgm:bulletEnabled val="1"/>
        </dgm:presLayoutVars>
      </dgm:prSet>
      <dgm:spPr/>
    </dgm:pt>
    <dgm:pt modelId="{3D599E55-1E40-4F85-B23D-8FE2F37E0C7E}" type="pres">
      <dgm:prSet presAssocID="{46BDE8A1-66AD-4203-AF0C-D842D55C0648}" presName="item2" presStyleLbl="node1" presStyleIdx="1" presStyleCnt="3">
        <dgm:presLayoutVars>
          <dgm:bulletEnabled val="1"/>
        </dgm:presLayoutVars>
      </dgm:prSet>
      <dgm:spPr/>
    </dgm:pt>
    <dgm:pt modelId="{DE3948F1-CF34-4394-85E7-0F3D39638719}" type="pres">
      <dgm:prSet presAssocID="{9E799B19-EE64-493D-A6D0-7278B1103834}" presName="item3" presStyleLbl="node1" presStyleIdx="2" presStyleCnt="3">
        <dgm:presLayoutVars>
          <dgm:bulletEnabled val="1"/>
        </dgm:presLayoutVars>
      </dgm:prSet>
      <dgm:spPr/>
    </dgm:pt>
    <dgm:pt modelId="{2858DCE2-D6A8-4935-9B79-35281E050ECE}" type="pres">
      <dgm:prSet presAssocID="{0E15A8EB-F18A-4926-AF0C-D67D98BFBC1B}" presName="funnel" presStyleLbl="trAlignAcc1" presStyleIdx="0" presStyleCnt="1"/>
      <dgm:spPr/>
    </dgm:pt>
  </dgm:ptLst>
  <dgm:cxnLst>
    <dgm:cxn modelId="{50E95900-238F-4196-8E62-18953B6FBD8A}" type="presOf" srcId="{9E799B19-EE64-493D-A6D0-7278B1103834}" destId="{8E895078-EA7F-42DA-AE32-B4D471883E9A}" srcOrd="0" destOrd="0" presId="urn:microsoft.com/office/officeart/2005/8/layout/funnel1"/>
    <dgm:cxn modelId="{0843B766-36CF-4537-9008-28FD84F8C74C}" srcId="{0E15A8EB-F18A-4926-AF0C-D67D98BFBC1B}" destId="{D7336C2F-F979-47B8-8286-FB2CD030E253}" srcOrd="1" destOrd="0" parTransId="{6F0D06C8-EF3E-4E94-8A99-3356FE79F7EA}" sibTransId="{37FA65EA-1C46-4A52-8A5B-06E6D7E00621}"/>
    <dgm:cxn modelId="{BA9A7389-412B-4645-9208-24F03312D03F}" type="presOf" srcId="{46BDE8A1-66AD-4203-AF0C-D842D55C0648}" destId="{C864E5D4-C63F-48A1-9CCE-4FDC9BAA585A}" srcOrd="0" destOrd="0" presId="urn:microsoft.com/office/officeart/2005/8/layout/funnel1"/>
    <dgm:cxn modelId="{46FD1E97-8513-4F60-9ED1-9FDDD5EAF17E}" type="presOf" srcId="{28A80C96-9891-4673-AE32-9C134EFAA7F9}" destId="{DE3948F1-CF34-4394-85E7-0F3D39638719}" srcOrd="0" destOrd="0" presId="urn:microsoft.com/office/officeart/2005/8/layout/funnel1"/>
    <dgm:cxn modelId="{761F749D-2112-4F48-8F1D-758808A88F42}" type="presOf" srcId="{D7336C2F-F979-47B8-8286-FB2CD030E253}" destId="{3D599E55-1E40-4F85-B23D-8FE2F37E0C7E}" srcOrd="0" destOrd="0" presId="urn:microsoft.com/office/officeart/2005/8/layout/funnel1"/>
    <dgm:cxn modelId="{64F909BF-7E54-4A59-BE45-F00043095D0E}" srcId="{0E15A8EB-F18A-4926-AF0C-D67D98BFBC1B}" destId="{46BDE8A1-66AD-4203-AF0C-D842D55C0648}" srcOrd="2" destOrd="0" parTransId="{FD01AF74-E4C0-4BDB-B0E0-21A409E1881B}" sibTransId="{93A61A2E-91C8-4D4A-8957-4C462DACAA6A}"/>
    <dgm:cxn modelId="{F823FAD6-5887-497A-9353-7AA62F7F5C41}" type="presOf" srcId="{0E15A8EB-F18A-4926-AF0C-D67D98BFBC1B}" destId="{7963A84D-82BB-464E-9B89-C2C9929A71E1}" srcOrd="0" destOrd="0" presId="urn:microsoft.com/office/officeart/2005/8/layout/funnel1"/>
    <dgm:cxn modelId="{DA5150DB-FA34-4587-B8AD-3ADD6541F204}" srcId="{0E15A8EB-F18A-4926-AF0C-D67D98BFBC1B}" destId="{28A80C96-9891-4673-AE32-9C134EFAA7F9}" srcOrd="0" destOrd="0" parTransId="{7DB8C0E0-B3EA-4718-B98C-48BC2013F346}" sibTransId="{19A887E5-FCFD-4E32-9BF3-9CAF33987900}"/>
    <dgm:cxn modelId="{EAA467E0-F8A8-476A-B086-36FE5C24B17F}" srcId="{0E15A8EB-F18A-4926-AF0C-D67D98BFBC1B}" destId="{9E799B19-EE64-493D-A6D0-7278B1103834}" srcOrd="3" destOrd="0" parTransId="{411CE4FC-C4E8-4377-A0D9-E893B49EA32D}" sibTransId="{79F8985E-A1A3-4121-96BF-2DD0B5745ED6}"/>
    <dgm:cxn modelId="{5C858FF2-F1A5-4C85-8258-2F190D0C6F7F}" type="presParOf" srcId="{7963A84D-82BB-464E-9B89-C2C9929A71E1}" destId="{C59E263A-7306-4C2B-9ECA-283E925C2408}" srcOrd="0" destOrd="0" presId="urn:microsoft.com/office/officeart/2005/8/layout/funnel1"/>
    <dgm:cxn modelId="{ADC2A8CF-E382-41EC-97B9-93012958D3E9}" type="presParOf" srcId="{7963A84D-82BB-464E-9B89-C2C9929A71E1}" destId="{DD586D1A-55C8-46F2-BD33-E30405A46DF5}" srcOrd="1" destOrd="0" presId="urn:microsoft.com/office/officeart/2005/8/layout/funnel1"/>
    <dgm:cxn modelId="{E842F133-C5EA-4113-9F02-23141C8DA00C}" type="presParOf" srcId="{7963A84D-82BB-464E-9B89-C2C9929A71E1}" destId="{8E895078-EA7F-42DA-AE32-B4D471883E9A}" srcOrd="2" destOrd="0" presId="urn:microsoft.com/office/officeart/2005/8/layout/funnel1"/>
    <dgm:cxn modelId="{6848CC8A-27EC-45DC-AA32-C8E91ADC25BE}" type="presParOf" srcId="{7963A84D-82BB-464E-9B89-C2C9929A71E1}" destId="{C864E5D4-C63F-48A1-9CCE-4FDC9BAA585A}" srcOrd="3" destOrd="0" presId="urn:microsoft.com/office/officeart/2005/8/layout/funnel1"/>
    <dgm:cxn modelId="{0503C66D-767B-428C-B7BF-B8A67906B7E1}" type="presParOf" srcId="{7963A84D-82BB-464E-9B89-C2C9929A71E1}" destId="{3D599E55-1E40-4F85-B23D-8FE2F37E0C7E}" srcOrd="4" destOrd="0" presId="urn:microsoft.com/office/officeart/2005/8/layout/funnel1"/>
    <dgm:cxn modelId="{85F329FF-CBB4-4A3E-9341-BF12DD26BB3D}" type="presParOf" srcId="{7963A84D-82BB-464E-9B89-C2C9929A71E1}" destId="{DE3948F1-CF34-4394-85E7-0F3D39638719}" srcOrd="5" destOrd="0" presId="urn:microsoft.com/office/officeart/2005/8/layout/funnel1"/>
    <dgm:cxn modelId="{07EA97B4-B1F2-410C-A2E7-2879386FF66F}" type="presParOf" srcId="{7963A84D-82BB-464E-9B89-C2C9929A71E1}" destId="{2858DCE2-D6A8-4935-9B79-35281E050ECE}"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21F5CBD-C02B-4DB5-9C74-C19DD4697B4A}" type="doc">
      <dgm:prSet loTypeId="urn:microsoft.com/office/officeart/2005/8/layout/hierarchy5" loCatId="hierarchy" qsTypeId="urn:microsoft.com/office/officeart/2005/8/quickstyle/simple1" qsCatId="simple" csTypeId="urn:microsoft.com/office/officeart/2005/8/colors/accent1_2" csCatId="accent1" phldr="1"/>
      <dgm:spPr/>
      <dgm:t>
        <a:bodyPr/>
        <a:lstStyle/>
        <a:p>
          <a:endParaRPr lang="en-GB"/>
        </a:p>
      </dgm:t>
    </dgm:pt>
    <dgm:pt modelId="{9F927940-7FDD-4E71-A219-DD092FEA6421}">
      <dgm:prSet phldrT="[Text]"/>
      <dgm:spPr>
        <a:solidFill>
          <a:srgbClr val="16374A"/>
        </a:solidFill>
        <a:ln>
          <a:noFill/>
        </a:ln>
      </dgm:spPr>
      <dgm:t>
        <a:bodyPr/>
        <a:lstStyle/>
        <a:p>
          <a:r>
            <a:rPr lang="en-GB" dirty="0"/>
            <a:t>Quantitative</a:t>
          </a:r>
        </a:p>
      </dgm:t>
    </dgm:pt>
    <dgm:pt modelId="{01175DA1-1FDC-4AB8-8BF7-F57E90BEF9E4}" type="parTrans" cxnId="{3883754E-D75A-42EA-A8F3-0E0EDF1A9AD3}">
      <dgm:prSet/>
      <dgm:spPr/>
      <dgm:t>
        <a:bodyPr/>
        <a:lstStyle/>
        <a:p>
          <a:endParaRPr lang="en-GB"/>
        </a:p>
      </dgm:t>
    </dgm:pt>
    <dgm:pt modelId="{A8914289-F335-4B15-A32A-D74C223BAECF}" type="sibTrans" cxnId="{3883754E-D75A-42EA-A8F3-0E0EDF1A9AD3}">
      <dgm:prSet/>
      <dgm:spPr/>
      <dgm:t>
        <a:bodyPr/>
        <a:lstStyle/>
        <a:p>
          <a:endParaRPr lang="en-GB"/>
        </a:p>
      </dgm:t>
    </dgm:pt>
    <dgm:pt modelId="{8D1C586A-EF0F-499A-82F5-7352D711304B}">
      <dgm:prSet phldrT="[Text]"/>
      <dgm:spPr>
        <a:solidFill>
          <a:srgbClr val="16374A"/>
        </a:solidFill>
        <a:ln>
          <a:noFill/>
        </a:ln>
      </dgm:spPr>
      <dgm:t>
        <a:bodyPr/>
        <a:lstStyle/>
        <a:p>
          <a:r>
            <a:rPr lang="en-GB" dirty="0"/>
            <a:t>Survey</a:t>
          </a:r>
        </a:p>
      </dgm:t>
    </dgm:pt>
    <dgm:pt modelId="{79E2AA9F-9D52-47C9-AB41-5EFAA3BD055B}" type="parTrans" cxnId="{3D71D007-7FCC-43D0-8001-EA249A98667B}">
      <dgm:prSet/>
      <dgm:spPr>
        <a:ln>
          <a:solidFill>
            <a:srgbClr val="16374A"/>
          </a:solidFill>
        </a:ln>
      </dgm:spPr>
      <dgm:t>
        <a:bodyPr/>
        <a:lstStyle/>
        <a:p>
          <a:endParaRPr lang="en-GB"/>
        </a:p>
      </dgm:t>
    </dgm:pt>
    <dgm:pt modelId="{AF206476-D70A-42C9-88C2-28C436123BD0}" type="sibTrans" cxnId="{3D71D007-7FCC-43D0-8001-EA249A98667B}">
      <dgm:prSet/>
      <dgm:spPr/>
      <dgm:t>
        <a:bodyPr/>
        <a:lstStyle/>
        <a:p>
          <a:endParaRPr lang="en-GB"/>
        </a:p>
      </dgm:t>
    </dgm:pt>
    <dgm:pt modelId="{6575CBA5-089B-4957-B956-10B0FDCF9E65}">
      <dgm:prSet phldrT="[Text]"/>
      <dgm:spPr>
        <a:solidFill>
          <a:srgbClr val="16374A"/>
        </a:solidFill>
        <a:ln>
          <a:noFill/>
        </a:ln>
      </dgm:spPr>
      <dgm:t>
        <a:bodyPr/>
        <a:lstStyle/>
        <a:p>
          <a:r>
            <a:rPr lang="en-GB" dirty="0"/>
            <a:t>Longitudinal</a:t>
          </a:r>
        </a:p>
      </dgm:t>
    </dgm:pt>
    <dgm:pt modelId="{2F6D76B8-DBF3-4A0A-ADC1-56BA4406269B}" type="parTrans" cxnId="{2824AECE-9B51-4A87-A8FE-827F5BCE0CF4}">
      <dgm:prSet/>
      <dgm:spPr>
        <a:ln>
          <a:solidFill>
            <a:srgbClr val="16374A"/>
          </a:solidFill>
        </a:ln>
      </dgm:spPr>
      <dgm:t>
        <a:bodyPr/>
        <a:lstStyle/>
        <a:p>
          <a:endParaRPr lang="en-GB"/>
        </a:p>
      </dgm:t>
    </dgm:pt>
    <dgm:pt modelId="{571F8131-70D1-45F7-86A2-C3639F9256F7}" type="sibTrans" cxnId="{2824AECE-9B51-4A87-A8FE-827F5BCE0CF4}">
      <dgm:prSet/>
      <dgm:spPr/>
      <dgm:t>
        <a:bodyPr/>
        <a:lstStyle/>
        <a:p>
          <a:endParaRPr lang="en-GB"/>
        </a:p>
      </dgm:t>
    </dgm:pt>
    <dgm:pt modelId="{426747D9-F5BA-4F58-B255-5831EEA2B7B0}">
      <dgm:prSet phldrT="[Text]"/>
      <dgm:spPr>
        <a:solidFill>
          <a:srgbClr val="16374A"/>
        </a:solidFill>
        <a:ln>
          <a:noFill/>
        </a:ln>
      </dgm:spPr>
      <dgm:t>
        <a:bodyPr/>
        <a:lstStyle/>
        <a:p>
          <a:r>
            <a:rPr lang="en-GB" dirty="0"/>
            <a:t>Cross-sectional</a:t>
          </a:r>
        </a:p>
      </dgm:t>
    </dgm:pt>
    <dgm:pt modelId="{F4FE565A-9044-4C48-828C-D683D107DBE9}" type="parTrans" cxnId="{DEBB699A-8D09-45F4-A0CD-0EFF420BC4AD}">
      <dgm:prSet/>
      <dgm:spPr>
        <a:ln>
          <a:solidFill>
            <a:srgbClr val="16374A"/>
          </a:solidFill>
        </a:ln>
      </dgm:spPr>
      <dgm:t>
        <a:bodyPr/>
        <a:lstStyle/>
        <a:p>
          <a:endParaRPr lang="en-GB"/>
        </a:p>
      </dgm:t>
    </dgm:pt>
    <dgm:pt modelId="{9ACCB161-8CFA-4155-BBB2-EFA250C48355}" type="sibTrans" cxnId="{DEBB699A-8D09-45F4-A0CD-0EFF420BC4AD}">
      <dgm:prSet/>
      <dgm:spPr/>
      <dgm:t>
        <a:bodyPr/>
        <a:lstStyle/>
        <a:p>
          <a:endParaRPr lang="en-GB"/>
        </a:p>
      </dgm:t>
    </dgm:pt>
    <dgm:pt modelId="{EA99AF2F-FAC2-482B-BD45-E557C2672ACB}">
      <dgm:prSet phldrT="[Text]"/>
      <dgm:spPr>
        <a:solidFill>
          <a:srgbClr val="16374A"/>
        </a:solidFill>
        <a:ln>
          <a:noFill/>
        </a:ln>
      </dgm:spPr>
      <dgm:t>
        <a:bodyPr/>
        <a:lstStyle/>
        <a:p>
          <a:r>
            <a:rPr lang="en-GB" dirty="0"/>
            <a:t>Experiment</a:t>
          </a:r>
        </a:p>
      </dgm:t>
    </dgm:pt>
    <dgm:pt modelId="{4B746868-5012-4917-8847-F1A717F49E5E}" type="parTrans" cxnId="{CFB5F9BC-D81D-4DB5-BA1B-FDDEEA6849BD}">
      <dgm:prSet/>
      <dgm:spPr>
        <a:ln>
          <a:solidFill>
            <a:srgbClr val="16374A"/>
          </a:solidFill>
        </a:ln>
      </dgm:spPr>
      <dgm:t>
        <a:bodyPr/>
        <a:lstStyle/>
        <a:p>
          <a:endParaRPr lang="en-GB"/>
        </a:p>
      </dgm:t>
    </dgm:pt>
    <dgm:pt modelId="{B599CFDD-2176-4419-8E23-5F6293D6FE1A}" type="sibTrans" cxnId="{CFB5F9BC-D81D-4DB5-BA1B-FDDEEA6849BD}">
      <dgm:prSet/>
      <dgm:spPr/>
      <dgm:t>
        <a:bodyPr/>
        <a:lstStyle/>
        <a:p>
          <a:endParaRPr lang="en-GB"/>
        </a:p>
      </dgm:t>
    </dgm:pt>
    <dgm:pt modelId="{E20F0EE0-C67D-450D-823A-49606523F86E}">
      <dgm:prSet phldrT="[Text]"/>
      <dgm:spPr>
        <a:solidFill>
          <a:srgbClr val="16374A"/>
        </a:solidFill>
        <a:ln>
          <a:noFill/>
        </a:ln>
      </dgm:spPr>
      <dgm:t>
        <a:bodyPr/>
        <a:lstStyle/>
        <a:p>
          <a:r>
            <a:rPr lang="en-GB" dirty="0"/>
            <a:t>Pre-experiment</a:t>
          </a:r>
        </a:p>
      </dgm:t>
    </dgm:pt>
    <dgm:pt modelId="{5E85D86E-5AA0-408D-A900-652040ECFB63}" type="parTrans" cxnId="{F55B0AB1-8C5F-4EA3-9A6A-34FE16589AFB}">
      <dgm:prSet/>
      <dgm:spPr>
        <a:ln>
          <a:solidFill>
            <a:srgbClr val="16374A"/>
          </a:solidFill>
        </a:ln>
      </dgm:spPr>
      <dgm:t>
        <a:bodyPr/>
        <a:lstStyle/>
        <a:p>
          <a:endParaRPr lang="en-GB"/>
        </a:p>
      </dgm:t>
    </dgm:pt>
    <dgm:pt modelId="{AB476D8A-F3CF-43A1-9E83-392E4541621B}" type="sibTrans" cxnId="{F55B0AB1-8C5F-4EA3-9A6A-34FE16589AFB}">
      <dgm:prSet/>
      <dgm:spPr/>
      <dgm:t>
        <a:bodyPr/>
        <a:lstStyle/>
        <a:p>
          <a:endParaRPr lang="en-GB"/>
        </a:p>
      </dgm:t>
    </dgm:pt>
    <dgm:pt modelId="{EFEC1A55-F56C-4269-96BC-2D9299130331}">
      <dgm:prSet phldrT="[Text]" custT="1"/>
      <dgm:spPr/>
      <dgm:t>
        <a:bodyPr/>
        <a:lstStyle/>
        <a:p>
          <a:r>
            <a:rPr lang="en-GB" sz="1050" b="1" dirty="0"/>
            <a:t>Approach</a:t>
          </a:r>
        </a:p>
      </dgm:t>
    </dgm:pt>
    <dgm:pt modelId="{817FD408-6BA9-47CB-8B3F-676511379C02}" type="parTrans" cxnId="{18055ECA-6FBC-47F1-9588-0C12A5DAE7E4}">
      <dgm:prSet/>
      <dgm:spPr/>
      <dgm:t>
        <a:bodyPr/>
        <a:lstStyle/>
        <a:p>
          <a:endParaRPr lang="en-GB"/>
        </a:p>
      </dgm:t>
    </dgm:pt>
    <dgm:pt modelId="{97183554-AEEB-436D-9524-8C49B8CF1384}" type="sibTrans" cxnId="{18055ECA-6FBC-47F1-9588-0C12A5DAE7E4}">
      <dgm:prSet/>
      <dgm:spPr/>
      <dgm:t>
        <a:bodyPr/>
        <a:lstStyle/>
        <a:p>
          <a:endParaRPr lang="en-GB"/>
        </a:p>
      </dgm:t>
    </dgm:pt>
    <dgm:pt modelId="{E8983A4E-5A61-45FD-AFBA-CC479F204ECB}">
      <dgm:prSet phldrT="[Text]" custT="1"/>
      <dgm:spPr/>
      <dgm:t>
        <a:bodyPr/>
        <a:lstStyle/>
        <a:p>
          <a:r>
            <a:rPr lang="en-GB" sz="1050" b="1" dirty="0"/>
            <a:t>Type</a:t>
          </a:r>
        </a:p>
      </dgm:t>
    </dgm:pt>
    <dgm:pt modelId="{3E402254-4EE9-41E6-AC38-8E029C2E46BB}" type="parTrans" cxnId="{2F9A0ACE-ECD6-4062-8595-829C61E21FE0}">
      <dgm:prSet/>
      <dgm:spPr/>
      <dgm:t>
        <a:bodyPr/>
        <a:lstStyle/>
        <a:p>
          <a:endParaRPr lang="en-GB"/>
        </a:p>
      </dgm:t>
    </dgm:pt>
    <dgm:pt modelId="{B313D222-63C1-48DA-BC77-6C4C275B07FB}" type="sibTrans" cxnId="{2F9A0ACE-ECD6-4062-8595-829C61E21FE0}">
      <dgm:prSet/>
      <dgm:spPr/>
      <dgm:t>
        <a:bodyPr/>
        <a:lstStyle/>
        <a:p>
          <a:endParaRPr lang="en-GB"/>
        </a:p>
      </dgm:t>
    </dgm:pt>
    <dgm:pt modelId="{6AACF64F-0800-4757-9434-71E49848E7C8}">
      <dgm:prSet phldrT="[Text]" custT="1"/>
      <dgm:spPr/>
      <dgm:t>
        <a:bodyPr/>
        <a:lstStyle/>
        <a:p>
          <a:r>
            <a:rPr lang="en-GB" sz="1050" b="1" dirty="0"/>
            <a:t>Methodology</a:t>
          </a:r>
        </a:p>
      </dgm:t>
    </dgm:pt>
    <dgm:pt modelId="{13266581-F1E1-4D20-9377-B811DA82CF4B}" type="parTrans" cxnId="{3C62D581-D537-43B2-888C-8A2A90B81498}">
      <dgm:prSet/>
      <dgm:spPr/>
      <dgm:t>
        <a:bodyPr/>
        <a:lstStyle/>
        <a:p>
          <a:endParaRPr lang="en-GB"/>
        </a:p>
      </dgm:t>
    </dgm:pt>
    <dgm:pt modelId="{0F162A44-1400-411B-A8C7-26813135201E}" type="sibTrans" cxnId="{3C62D581-D537-43B2-888C-8A2A90B81498}">
      <dgm:prSet/>
      <dgm:spPr/>
      <dgm:t>
        <a:bodyPr/>
        <a:lstStyle/>
        <a:p>
          <a:endParaRPr lang="en-GB"/>
        </a:p>
      </dgm:t>
    </dgm:pt>
    <dgm:pt modelId="{D16DD5D1-CB94-49FC-B99A-30FE391ECAAE}">
      <dgm:prSet phldrT="[Text]"/>
      <dgm:spPr>
        <a:solidFill>
          <a:srgbClr val="16374A"/>
        </a:solidFill>
        <a:ln>
          <a:noFill/>
        </a:ln>
      </dgm:spPr>
      <dgm:t>
        <a:bodyPr/>
        <a:lstStyle/>
        <a:p>
          <a:r>
            <a:rPr lang="en-GB" dirty="0"/>
            <a:t>Quasi-experiment</a:t>
          </a:r>
        </a:p>
      </dgm:t>
    </dgm:pt>
    <dgm:pt modelId="{64861B91-9D89-44A6-912E-0C6704BB11A3}" type="parTrans" cxnId="{536173BB-3B99-4DAB-B5E9-E0348673F644}">
      <dgm:prSet/>
      <dgm:spPr>
        <a:ln>
          <a:solidFill>
            <a:srgbClr val="16374A"/>
          </a:solidFill>
        </a:ln>
      </dgm:spPr>
      <dgm:t>
        <a:bodyPr/>
        <a:lstStyle/>
        <a:p>
          <a:endParaRPr lang="en-GB"/>
        </a:p>
      </dgm:t>
    </dgm:pt>
    <dgm:pt modelId="{EF55BD8B-B493-471C-9E46-4F8F53AA9A18}" type="sibTrans" cxnId="{536173BB-3B99-4DAB-B5E9-E0348673F644}">
      <dgm:prSet/>
      <dgm:spPr/>
      <dgm:t>
        <a:bodyPr/>
        <a:lstStyle/>
        <a:p>
          <a:endParaRPr lang="en-GB"/>
        </a:p>
      </dgm:t>
    </dgm:pt>
    <dgm:pt modelId="{95B1133E-D65E-4082-8172-1AFAD860CE97}">
      <dgm:prSet phldrT="[Text]"/>
      <dgm:spPr>
        <a:solidFill>
          <a:srgbClr val="16374A"/>
        </a:solidFill>
        <a:ln>
          <a:noFill/>
        </a:ln>
      </dgm:spPr>
      <dgm:t>
        <a:bodyPr/>
        <a:lstStyle/>
        <a:p>
          <a:r>
            <a:rPr lang="en-GB" dirty="0"/>
            <a:t>True experiment</a:t>
          </a:r>
        </a:p>
      </dgm:t>
    </dgm:pt>
    <dgm:pt modelId="{AABBE274-B5BC-4D3E-8CFC-A5667B5D6846}" type="parTrans" cxnId="{6741AD8A-8FC0-48CF-9841-C86989C59A26}">
      <dgm:prSet/>
      <dgm:spPr>
        <a:ln>
          <a:solidFill>
            <a:srgbClr val="16374A"/>
          </a:solidFill>
        </a:ln>
      </dgm:spPr>
      <dgm:t>
        <a:bodyPr/>
        <a:lstStyle/>
        <a:p>
          <a:endParaRPr lang="en-GB"/>
        </a:p>
      </dgm:t>
    </dgm:pt>
    <dgm:pt modelId="{DDBD66F2-9165-4574-8BB6-6CA87A7F6283}" type="sibTrans" cxnId="{6741AD8A-8FC0-48CF-9841-C86989C59A26}">
      <dgm:prSet/>
      <dgm:spPr/>
      <dgm:t>
        <a:bodyPr/>
        <a:lstStyle/>
        <a:p>
          <a:endParaRPr lang="en-GB"/>
        </a:p>
      </dgm:t>
    </dgm:pt>
    <dgm:pt modelId="{E9E71552-9D45-48D2-90C0-2C7B0FDF4F82}">
      <dgm:prSet phldrT="[Text]"/>
      <dgm:spPr>
        <a:solidFill>
          <a:srgbClr val="16374A"/>
        </a:solidFill>
        <a:ln>
          <a:noFill/>
        </a:ln>
      </dgm:spPr>
      <dgm:t>
        <a:bodyPr/>
        <a:lstStyle/>
        <a:p>
          <a:r>
            <a:rPr lang="en-GB" dirty="0"/>
            <a:t>ABA design</a:t>
          </a:r>
        </a:p>
      </dgm:t>
    </dgm:pt>
    <dgm:pt modelId="{BD1040D4-658E-4F9B-8C51-11B3EE82E2A1}" type="parTrans" cxnId="{551C791A-8345-4C71-AC55-EBBFD3EE3D0D}">
      <dgm:prSet/>
      <dgm:spPr>
        <a:ln>
          <a:solidFill>
            <a:srgbClr val="16374A"/>
          </a:solidFill>
        </a:ln>
      </dgm:spPr>
      <dgm:t>
        <a:bodyPr/>
        <a:lstStyle/>
        <a:p>
          <a:endParaRPr lang="en-GB"/>
        </a:p>
      </dgm:t>
    </dgm:pt>
    <dgm:pt modelId="{909655C6-78EA-462D-BF24-9FBD10EECD47}" type="sibTrans" cxnId="{551C791A-8345-4C71-AC55-EBBFD3EE3D0D}">
      <dgm:prSet/>
      <dgm:spPr/>
      <dgm:t>
        <a:bodyPr/>
        <a:lstStyle/>
        <a:p>
          <a:endParaRPr lang="en-GB"/>
        </a:p>
      </dgm:t>
    </dgm:pt>
    <dgm:pt modelId="{D31BD09D-819B-414C-9A5E-A762353B0A13}">
      <dgm:prSet phldrT="[Text]"/>
      <dgm:spPr>
        <a:solidFill>
          <a:srgbClr val="16374A"/>
        </a:solidFill>
        <a:ln>
          <a:noFill/>
        </a:ln>
      </dgm:spPr>
      <dgm:t>
        <a:bodyPr/>
        <a:lstStyle/>
        <a:p>
          <a:r>
            <a:rPr lang="en-GB" dirty="0"/>
            <a:t>Literature review</a:t>
          </a:r>
        </a:p>
      </dgm:t>
    </dgm:pt>
    <dgm:pt modelId="{D66EA8C0-E9F4-4E9E-9486-1B67B7AA8B56}" type="parTrans" cxnId="{1ABA8414-5D45-4127-A75C-0B165A78BA66}">
      <dgm:prSet/>
      <dgm:spPr>
        <a:ln>
          <a:solidFill>
            <a:srgbClr val="16374A"/>
          </a:solidFill>
        </a:ln>
      </dgm:spPr>
      <dgm:t>
        <a:bodyPr/>
        <a:lstStyle/>
        <a:p>
          <a:endParaRPr lang="en-GB"/>
        </a:p>
      </dgm:t>
    </dgm:pt>
    <dgm:pt modelId="{25CF0BDB-E3B0-4A0E-B3C0-7002A172F357}" type="sibTrans" cxnId="{1ABA8414-5D45-4127-A75C-0B165A78BA66}">
      <dgm:prSet/>
      <dgm:spPr/>
      <dgm:t>
        <a:bodyPr/>
        <a:lstStyle/>
        <a:p>
          <a:endParaRPr lang="en-GB"/>
        </a:p>
      </dgm:t>
    </dgm:pt>
    <dgm:pt modelId="{23D6281A-2E18-463D-A4C0-AD57158C4D9D}">
      <dgm:prSet phldrT="[Text]"/>
      <dgm:spPr>
        <a:solidFill>
          <a:srgbClr val="16374A"/>
        </a:solidFill>
        <a:ln>
          <a:noFill/>
        </a:ln>
      </dgm:spPr>
      <dgm:t>
        <a:bodyPr/>
        <a:lstStyle/>
        <a:p>
          <a:r>
            <a:rPr lang="en-GB" dirty="0"/>
            <a:t>Meta-analysis</a:t>
          </a:r>
        </a:p>
      </dgm:t>
    </dgm:pt>
    <dgm:pt modelId="{9DD24C7B-9541-4188-815B-BD78B4764564}" type="parTrans" cxnId="{2984EA61-424C-4BEB-8007-6084F4807EE0}">
      <dgm:prSet/>
      <dgm:spPr>
        <a:ln>
          <a:solidFill>
            <a:srgbClr val="16374A"/>
          </a:solidFill>
        </a:ln>
      </dgm:spPr>
      <dgm:t>
        <a:bodyPr/>
        <a:lstStyle/>
        <a:p>
          <a:endParaRPr lang="en-GB"/>
        </a:p>
      </dgm:t>
    </dgm:pt>
    <dgm:pt modelId="{9B28315C-5F58-4DA5-894A-AC820CBADD2A}" type="sibTrans" cxnId="{2984EA61-424C-4BEB-8007-6084F4807EE0}">
      <dgm:prSet/>
      <dgm:spPr/>
      <dgm:t>
        <a:bodyPr/>
        <a:lstStyle/>
        <a:p>
          <a:endParaRPr lang="en-GB"/>
        </a:p>
      </dgm:t>
    </dgm:pt>
    <dgm:pt modelId="{177BBCF1-762C-4EAA-81E0-957652F8CB17}">
      <dgm:prSet phldrT="[Text]" custT="1"/>
      <dgm:spPr/>
      <dgm:t>
        <a:bodyPr/>
        <a:lstStyle/>
        <a:p>
          <a:r>
            <a:rPr lang="en-GB" sz="1050" b="1" dirty="0"/>
            <a:t>Method</a:t>
          </a:r>
        </a:p>
      </dgm:t>
    </dgm:pt>
    <dgm:pt modelId="{91ACC603-569D-4E5D-AD38-F16254EDB374}" type="parTrans" cxnId="{378EF644-E07B-4F30-AF1F-70F4188C6D12}">
      <dgm:prSet/>
      <dgm:spPr/>
      <dgm:t>
        <a:bodyPr/>
        <a:lstStyle/>
        <a:p>
          <a:endParaRPr lang="en-GB"/>
        </a:p>
      </dgm:t>
    </dgm:pt>
    <dgm:pt modelId="{8060AEFB-C979-4148-9C10-23C43DAE9484}" type="sibTrans" cxnId="{378EF644-E07B-4F30-AF1F-70F4188C6D12}">
      <dgm:prSet/>
      <dgm:spPr/>
      <dgm:t>
        <a:bodyPr/>
        <a:lstStyle/>
        <a:p>
          <a:endParaRPr lang="en-GB"/>
        </a:p>
      </dgm:t>
    </dgm:pt>
    <dgm:pt modelId="{C8C7EBD8-83C6-42D3-BFAC-7F6DA37F95A3}">
      <dgm:prSet phldrT="[Text]"/>
      <dgm:spPr>
        <a:solidFill>
          <a:srgbClr val="16374A"/>
        </a:solidFill>
        <a:ln>
          <a:noFill/>
        </a:ln>
      </dgm:spPr>
      <dgm:t>
        <a:bodyPr/>
        <a:lstStyle/>
        <a:p>
          <a:r>
            <a:rPr lang="en-GB" dirty="0"/>
            <a:t>Various</a:t>
          </a:r>
        </a:p>
      </dgm:t>
    </dgm:pt>
    <dgm:pt modelId="{726E9581-9056-4887-916E-9609FE6EC132}" type="parTrans" cxnId="{1DC20CC7-D75A-49CC-B8C3-688FF693FA3E}">
      <dgm:prSet/>
      <dgm:spPr>
        <a:ln>
          <a:solidFill>
            <a:srgbClr val="16374A"/>
          </a:solidFill>
        </a:ln>
      </dgm:spPr>
      <dgm:t>
        <a:bodyPr/>
        <a:lstStyle/>
        <a:p>
          <a:endParaRPr lang="en-GB"/>
        </a:p>
      </dgm:t>
    </dgm:pt>
    <dgm:pt modelId="{99937719-4EFC-4019-A349-1D66EE4689EE}" type="sibTrans" cxnId="{1DC20CC7-D75A-49CC-B8C3-688FF693FA3E}">
      <dgm:prSet/>
      <dgm:spPr/>
      <dgm:t>
        <a:bodyPr/>
        <a:lstStyle/>
        <a:p>
          <a:endParaRPr lang="en-GB"/>
        </a:p>
      </dgm:t>
    </dgm:pt>
    <dgm:pt modelId="{CCABCD78-1DCA-4B1E-999B-A918D8711A38}">
      <dgm:prSet phldrT="[Text]"/>
      <dgm:spPr>
        <a:solidFill>
          <a:srgbClr val="16374A"/>
        </a:solidFill>
        <a:ln>
          <a:noFill/>
        </a:ln>
      </dgm:spPr>
      <dgm:t>
        <a:bodyPr/>
        <a:lstStyle/>
        <a:p>
          <a:r>
            <a:rPr lang="en-GB"/>
            <a:t>Various</a:t>
          </a:r>
          <a:endParaRPr lang="en-GB" dirty="0"/>
        </a:p>
      </dgm:t>
    </dgm:pt>
    <dgm:pt modelId="{785CF418-0A09-4A82-A1AD-F9071A17C142}" type="parTrans" cxnId="{B55D4280-399D-413D-A5B8-BD2B2580E873}">
      <dgm:prSet/>
      <dgm:spPr>
        <a:ln>
          <a:solidFill>
            <a:srgbClr val="16374A"/>
          </a:solidFill>
        </a:ln>
      </dgm:spPr>
      <dgm:t>
        <a:bodyPr/>
        <a:lstStyle/>
        <a:p>
          <a:endParaRPr lang="en-GB"/>
        </a:p>
      </dgm:t>
    </dgm:pt>
    <dgm:pt modelId="{CE2F3BE2-E671-4C1D-953C-875901B8231F}" type="sibTrans" cxnId="{B55D4280-399D-413D-A5B8-BD2B2580E873}">
      <dgm:prSet/>
      <dgm:spPr/>
      <dgm:t>
        <a:bodyPr/>
        <a:lstStyle/>
        <a:p>
          <a:endParaRPr lang="en-GB"/>
        </a:p>
      </dgm:t>
    </dgm:pt>
    <dgm:pt modelId="{135FBF62-94B9-4123-A087-849C476573A9}">
      <dgm:prSet phldrT="[Text]"/>
      <dgm:spPr>
        <a:solidFill>
          <a:srgbClr val="16374A"/>
        </a:solidFill>
        <a:ln>
          <a:noFill/>
        </a:ln>
      </dgm:spPr>
      <dgm:t>
        <a:bodyPr/>
        <a:lstStyle/>
        <a:p>
          <a:r>
            <a:rPr lang="en-GB"/>
            <a:t>Various</a:t>
          </a:r>
          <a:endParaRPr lang="en-GB" dirty="0"/>
        </a:p>
      </dgm:t>
    </dgm:pt>
    <dgm:pt modelId="{4317E904-A07F-46D9-9B4E-62D26AB4D728}" type="parTrans" cxnId="{97844008-F53A-4982-A81D-0D0281E1E538}">
      <dgm:prSet/>
      <dgm:spPr>
        <a:ln>
          <a:solidFill>
            <a:srgbClr val="16374A"/>
          </a:solidFill>
        </a:ln>
      </dgm:spPr>
      <dgm:t>
        <a:bodyPr/>
        <a:lstStyle/>
        <a:p>
          <a:endParaRPr lang="en-GB"/>
        </a:p>
      </dgm:t>
    </dgm:pt>
    <dgm:pt modelId="{715909A7-0EB1-463B-8FF1-08DCF4696B8A}" type="sibTrans" cxnId="{97844008-F53A-4982-A81D-0D0281E1E538}">
      <dgm:prSet/>
      <dgm:spPr/>
      <dgm:t>
        <a:bodyPr/>
        <a:lstStyle/>
        <a:p>
          <a:endParaRPr lang="en-GB"/>
        </a:p>
      </dgm:t>
    </dgm:pt>
    <dgm:pt modelId="{43799126-5DBB-4297-81F1-63DFDF71BD68}">
      <dgm:prSet phldrT="[Text]"/>
      <dgm:spPr>
        <a:solidFill>
          <a:srgbClr val="16374A"/>
        </a:solidFill>
        <a:ln>
          <a:noFill/>
        </a:ln>
      </dgm:spPr>
      <dgm:t>
        <a:bodyPr/>
        <a:lstStyle/>
        <a:p>
          <a:r>
            <a:rPr lang="en-GB"/>
            <a:t>Various</a:t>
          </a:r>
          <a:endParaRPr lang="en-GB" dirty="0"/>
        </a:p>
      </dgm:t>
    </dgm:pt>
    <dgm:pt modelId="{D10B7F26-C61B-46F4-AD82-77E7C7BF5585}" type="parTrans" cxnId="{F04C2836-1399-463D-985F-17196719B1E6}">
      <dgm:prSet/>
      <dgm:spPr>
        <a:ln>
          <a:solidFill>
            <a:srgbClr val="16374A"/>
          </a:solidFill>
        </a:ln>
      </dgm:spPr>
      <dgm:t>
        <a:bodyPr/>
        <a:lstStyle/>
        <a:p>
          <a:endParaRPr lang="en-GB"/>
        </a:p>
      </dgm:t>
    </dgm:pt>
    <dgm:pt modelId="{C1A3C07E-4650-424A-800A-1AE1E918BA5A}" type="sibTrans" cxnId="{F04C2836-1399-463D-985F-17196719B1E6}">
      <dgm:prSet/>
      <dgm:spPr/>
      <dgm:t>
        <a:bodyPr/>
        <a:lstStyle/>
        <a:p>
          <a:endParaRPr lang="en-GB"/>
        </a:p>
      </dgm:t>
    </dgm:pt>
    <dgm:pt modelId="{73D490D7-99C9-42FA-A8C0-D2A80179B72C}">
      <dgm:prSet phldrT="[Text]"/>
      <dgm:spPr>
        <a:solidFill>
          <a:srgbClr val="16374A"/>
        </a:solidFill>
        <a:ln>
          <a:noFill/>
        </a:ln>
      </dgm:spPr>
      <dgm:t>
        <a:bodyPr/>
        <a:lstStyle/>
        <a:p>
          <a:r>
            <a:rPr lang="en-GB"/>
            <a:t>Various</a:t>
          </a:r>
          <a:endParaRPr lang="en-GB" dirty="0"/>
        </a:p>
      </dgm:t>
    </dgm:pt>
    <dgm:pt modelId="{DD0E2960-CE87-4F47-8D43-16B0067D127F}" type="parTrans" cxnId="{F35ACA92-3CB6-4DEB-BEE1-F423B1CC7C66}">
      <dgm:prSet/>
      <dgm:spPr>
        <a:ln>
          <a:solidFill>
            <a:srgbClr val="16374A"/>
          </a:solidFill>
        </a:ln>
      </dgm:spPr>
      <dgm:t>
        <a:bodyPr/>
        <a:lstStyle/>
        <a:p>
          <a:endParaRPr lang="en-GB"/>
        </a:p>
      </dgm:t>
    </dgm:pt>
    <dgm:pt modelId="{F66C6F5B-C073-40DE-BE2E-3153F61EEE88}" type="sibTrans" cxnId="{F35ACA92-3CB6-4DEB-BEE1-F423B1CC7C66}">
      <dgm:prSet/>
      <dgm:spPr/>
      <dgm:t>
        <a:bodyPr/>
        <a:lstStyle/>
        <a:p>
          <a:endParaRPr lang="en-GB"/>
        </a:p>
      </dgm:t>
    </dgm:pt>
    <dgm:pt modelId="{0DD052BE-F857-4B4E-9B8E-C20ACB05231C}">
      <dgm:prSet phldrT="[Text]"/>
      <dgm:spPr>
        <a:solidFill>
          <a:srgbClr val="16374A"/>
        </a:solidFill>
        <a:ln>
          <a:noFill/>
        </a:ln>
      </dgm:spPr>
      <dgm:t>
        <a:bodyPr/>
        <a:lstStyle/>
        <a:p>
          <a:r>
            <a:rPr lang="en-GB" dirty="0"/>
            <a:t>Various decisions</a:t>
          </a:r>
        </a:p>
      </dgm:t>
    </dgm:pt>
    <dgm:pt modelId="{B23ECD7D-7DF9-4AAC-BF16-C713B04F2C49}" type="parTrans" cxnId="{7FF499D5-5B8D-415A-BECA-20861EA9C0D1}">
      <dgm:prSet/>
      <dgm:spPr>
        <a:ln>
          <a:solidFill>
            <a:srgbClr val="16374A"/>
          </a:solidFill>
        </a:ln>
      </dgm:spPr>
      <dgm:t>
        <a:bodyPr/>
        <a:lstStyle/>
        <a:p>
          <a:endParaRPr lang="en-GB"/>
        </a:p>
      </dgm:t>
    </dgm:pt>
    <dgm:pt modelId="{4359E003-07D6-4308-A40A-875003365EC3}" type="sibTrans" cxnId="{7FF499D5-5B8D-415A-BECA-20861EA9C0D1}">
      <dgm:prSet/>
      <dgm:spPr/>
      <dgm:t>
        <a:bodyPr/>
        <a:lstStyle/>
        <a:p>
          <a:endParaRPr lang="en-GB"/>
        </a:p>
      </dgm:t>
    </dgm:pt>
    <dgm:pt modelId="{C4D87D27-E22A-4F28-BCBB-615C3430FD89}">
      <dgm:prSet phldrT="[Text]"/>
      <dgm:spPr>
        <a:solidFill>
          <a:srgbClr val="16374A"/>
        </a:solidFill>
        <a:ln>
          <a:noFill/>
        </a:ln>
      </dgm:spPr>
      <dgm:t>
        <a:bodyPr/>
        <a:lstStyle/>
        <a:p>
          <a:r>
            <a:rPr lang="en-GB"/>
            <a:t>Various decisions</a:t>
          </a:r>
          <a:endParaRPr lang="en-GB" dirty="0"/>
        </a:p>
      </dgm:t>
    </dgm:pt>
    <dgm:pt modelId="{3C84F822-E816-4345-A331-EB6432725242}" type="parTrans" cxnId="{97753BCA-DC22-4DF3-A01F-3D7398C5D129}">
      <dgm:prSet/>
      <dgm:spPr>
        <a:ln>
          <a:solidFill>
            <a:srgbClr val="16374A"/>
          </a:solidFill>
        </a:ln>
      </dgm:spPr>
      <dgm:t>
        <a:bodyPr/>
        <a:lstStyle/>
        <a:p>
          <a:endParaRPr lang="en-GB"/>
        </a:p>
      </dgm:t>
    </dgm:pt>
    <dgm:pt modelId="{2003D641-5C32-4699-9BC1-CA12D1DD7829}" type="sibTrans" cxnId="{97753BCA-DC22-4DF3-A01F-3D7398C5D129}">
      <dgm:prSet/>
      <dgm:spPr/>
      <dgm:t>
        <a:bodyPr/>
        <a:lstStyle/>
        <a:p>
          <a:endParaRPr lang="en-GB"/>
        </a:p>
      </dgm:t>
    </dgm:pt>
    <dgm:pt modelId="{954C6BED-3362-431E-B582-247EA60E0159}" type="pres">
      <dgm:prSet presAssocID="{B21F5CBD-C02B-4DB5-9C74-C19DD4697B4A}" presName="mainComposite" presStyleCnt="0">
        <dgm:presLayoutVars>
          <dgm:chPref val="1"/>
          <dgm:dir/>
          <dgm:animOne val="branch"/>
          <dgm:animLvl val="lvl"/>
          <dgm:resizeHandles val="exact"/>
        </dgm:presLayoutVars>
      </dgm:prSet>
      <dgm:spPr/>
    </dgm:pt>
    <dgm:pt modelId="{26DC0E05-7A93-47C1-9BA6-9D40E45C0443}" type="pres">
      <dgm:prSet presAssocID="{B21F5CBD-C02B-4DB5-9C74-C19DD4697B4A}" presName="hierFlow" presStyleCnt="0"/>
      <dgm:spPr/>
    </dgm:pt>
    <dgm:pt modelId="{A2B10C6D-71C9-4779-B192-C37C94823E1B}" type="pres">
      <dgm:prSet presAssocID="{B21F5CBD-C02B-4DB5-9C74-C19DD4697B4A}" presName="firstBuf" presStyleCnt="0"/>
      <dgm:spPr/>
    </dgm:pt>
    <dgm:pt modelId="{5FA8A35F-9FEA-4E7F-AB19-DB9F18AC2B35}" type="pres">
      <dgm:prSet presAssocID="{B21F5CBD-C02B-4DB5-9C74-C19DD4697B4A}" presName="hierChild1" presStyleCnt="0">
        <dgm:presLayoutVars>
          <dgm:chPref val="1"/>
          <dgm:animOne val="branch"/>
          <dgm:animLvl val="lvl"/>
        </dgm:presLayoutVars>
      </dgm:prSet>
      <dgm:spPr/>
    </dgm:pt>
    <dgm:pt modelId="{2B193AE8-AF0B-4778-9E14-B97300155F45}" type="pres">
      <dgm:prSet presAssocID="{9F927940-7FDD-4E71-A219-DD092FEA6421}" presName="Name17" presStyleCnt="0"/>
      <dgm:spPr/>
    </dgm:pt>
    <dgm:pt modelId="{C1316E0F-EFD5-4084-987A-DD8A39FC8AD1}" type="pres">
      <dgm:prSet presAssocID="{9F927940-7FDD-4E71-A219-DD092FEA6421}" presName="level1Shape" presStyleLbl="node0" presStyleIdx="0" presStyleCnt="1">
        <dgm:presLayoutVars>
          <dgm:chPref val="3"/>
        </dgm:presLayoutVars>
      </dgm:prSet>
      <dgm:spPr/>
    </dgm:pt>
    <dgm:pt modelId="{8AD002EA-45AF-4441-97FA-71A31E977F44}" type="pres">
      <dgm:prSet presAssocID="{9F927940-7FDD-4E71-A219-DD092FEA6421}" presName="hierChild2" presStyleCnt="0"/>
      <dgm:spPr/>
    </dgm:pt>
    <dgm:pt modelId="{1A0C4100-8972-49CE-AC96-4965C58CF061}" type="pres">
      <dgm:prSet presAssocID="{79E2AA9F-9D52-47C9-AB41-5EFAA3BD055B}" presName="Name25" presStyleLbl="parChTrans1D2" presStyleIdx="0" presStyleCnt="3"/>
      <dgm:spPr/>
    </dgm:pt>
    <dgm:pt modelId="{4110EBD7-1718-456E-AC62-1076F90CC3E9}" type="pres">
      <dgm:prSet presAssocID="{79E2AA9F-9D52-47C9-AB41-5EFAA3BD055B}" presName="connTx" presStyleLbl="parChTrans1D2" presStyleIdx="0" presStyleCnt="3"/>
      <dgm:spPr/>
    </dgm:pt>
    <dgm:pt modelId="{B9A19BC8-FCFE-4FBD-A6D0-E05CBA6B7BA3}" type="pres">
      <dgm:prSet presAssocID="{8D1C586A-EF0F-499A-82F5-7352D711304B}" presName="Name30" presStyleCnt="0"/>
      <dgm:spPr/>
    </dgm:pt>
    <dgm:pt modelId="{57D531C5-2F2E-43FA-8166-43F1E92F6FCA}" type="pres">
      <dgm:prSet presAssocID="{8D1C586A-EF0F-499A-82F5-7352D711304B}" presName="level2Shape" presStyleLbl="node2" presStyleIdx="0" presStyleCnt="3"/>
      <dgm:spPr/>
    </dgm:pt>
    <dgm:pt modelId="{B08B3BA3-66A4-4176-B6D8-76BE6378487A}" type="pres">
      <dgm:prSet presAssocID="{8D1C586A-EF0F-499A-82F5-7352D711304B}" presName="hierChild3" presStyleCnt="0"/>
      <dgm:spPr/>
    </dgm:pt>
    <dgm:pt modelId="{3A474DF1-1787-43E2-BECC-B4C3F22FC2A2}" type="pres">
      <dgm:prSet presAssocID="{2F6D76B8-DBF3-4A0A-ADC1-56BA4406269B}" presName="Name25" presStyleLbl="parChTrans1D3" presStyleIdx="0" presStyleCnt="7"/>
      <dgm:spPr/>
    </dgm:pt>
    <dgm:pt modelId="{C97FD638-3775-46ED-B512-F971B7957625}" type="pres">
      <dgm:prSet presAssocID="{2F6D76B8-DBF3-4A0A-ADC1-56BA4406269B}" presName="connTx" presStyleLbl="parChTrans1D3" presStyleIdx="0" presStyleCnt="7"/>
      <dgm:spPr/>
    </dgm:pt>
    <dgm:pt modelId="{EAED56C2-CD9E-41BA-9E08-3521816935D2}" type="pres">
      <dgm:prSet presAssocID="{6575CBA5-089B-4957-B956-10B0FDCF9E65}" presName="Name30" presStyleCnt="0"/>
      <dgm:spPr/>
    </dgm:pt>
    <dgm:pt modelId="{4828AE1D-5467-4AEE-8182-A1F40687224C}" type="pres">
      <dgm:prSet presAssocID="{6575CBA5-089B-4957-B956-10B0FDCF9E65}" presName="level2Shape" presStyleLbl="node3" presStyleIdx="0" presStyleCnt="7"/>
      <dgm:spPr/>
    </dgm:pt>
    <dgm:pt modelId="{D5058A54-6B2C-4582-B4BB-E7512C6D0757}" type="pres">
      <dgm:prSet presAssocID="{6575CBA5-089B-4957-B956-10B0FDCF9E65}" presName="hierChild3" presStyleCnt="0"/>
      <dgm:spPr/>
    </dgm:pt>
    <dgm:pt modelId="{C7CDC6D1-BA98-4414-BA86-B4EE7F357B26}" type="pres">
      <dgm:prSet presAssocID="{726E9581-9056-4887-916E-9609FE6EC132}" presName="Name25" presStyleLbl="parChTrans1D4" presStyleIdx="0" presStyleCnt="7"/>
      <dgm:spPr/>
    </dgm:pt>
    <dgm:pt modelId="{36410A6D-47E8-4E69-ADF1-67FDA2B04F12}" type="pres">
      <dgm:prSet presAssocID="{726E9581-9056-4887-916E-9609FE6EC132}" presName="connTx" presStyleLbl="parChTrans1D4" presStyleIdx="0" presStyleCnt="7"/>
      <dgm:spPr/>
    </dgm:pt>
    <dgm:pt modelId="{1AB02273-88BA-4C39-AC86-FF3957AC19AC}" type="pres">
      <dgm:prSet presAssocID="{C8C7EBD8-83C6-42D3-BFAC-7F6DA37F95A3}" presName="Name30" presStyleCnt="0"/>
      <dgm:spPr/>
    </dgm:pt>
    <dgm:pt modelId="{DF850C0D-F491-4315-9F77-77C4FB1610EA}" type="pres">
      <dgm:prSet presAssocID="{C8C7EBD8-83C6-42D3-BFAC-7F6DA37F95A3}" presName="level2Shape" presStyleLbl="node4" presStyleIdx="0" presStyleCnt="7"/>
      <dgm:spPr/>
    </dgm:pt>
    <dgm:pt modelId="{690753AC-42AE-4D32-A05B-878B85DDF304}" type="pres">
      <dgm:prSet presAssocID="{C8C7EBD8-83C6-42D3-BFAC-7F6DA37F95A3}" presName="hierChild3" presStyleCnt="0"/>
      <dgm:spPr/>
    </dgm:pt>
    <dgm:pt modelId="{5B6D6788-60D7-446E-968D-E595973F00D8}" type="pres">
      <dgm:prSet presAssocID="{F4FE565A-9044-4C48-828C-D683D107DBE9}" presName="Name25" presStyleLbl="parChTrans1D3" presStyleIdx="1" presStyleCnt="7"/>
      <dgm:spPr/>
    </dgm:pt>
    <dgm:pt modelId="{3FE65C91-5EB9-4BA4-9F19-933B6224A7B0}" type="pres">
      <dgm:prSet presAssocID="{F4FE565A-9044-4C48-828C-D683D107DBE9}" presName="connTx" presStyleLbl="parChTrans1D3" presStyleIdx="1" presStyleCnt="7"/>
      <dgm:spPr/>
    </dgm:pt>
    <dgm:pt modelId="{7A5A444B-D1A8-4C5F-B327-3DD2AB80CD93}" type="pres">
      <dgm:prSet presAssocID="{426747D9-F5BA-4F58-B255-5831EEA2B7B0}" presName="Name30" presStyleCnt="0"/>
      <dgm:spPr/>
    </dgm:pt>
    <dgm:pt modelId="{F8F85CCB-DB00-4D9A-90CB-EDA04895EE3C}" type="pres">
      <dgm:prSet presAssocID="{426747D9-F5BA-4F58-B255-5831EEA2B7B0}" presName="level2Shape" presStyleLbl="node3" presStyleIdx="1" presStyleCnt="7"/>
      <dgm:spPr/>
    </dgm:pt>
    <dgm:pt modelId="{5005EEF9-7474-4FCC-B77F-F160B0242D91}" type="pres">
      <dgm:prSet presAssocID="{426747D9-F5BA-4F58-B255-5831EEA2B7B0}" presName="hierChild3" presStyleCnt="0"/>
      <dgm:spPr/>
    </dgm:pt>
    <dgm:pt modelId="{4BD69298-CCB0-40DC-AD6B-A1D5CB66AB08}" type="pres">
      <dgm:prSet presAssocID="{785CF418-0A09-4A82-A1AD-F9071A17C142}" presName="Name25" presStyleLbl="parChTrans1D4" presStyleIdx="1" presStyleCnt="7"/>
      <dgm:spPr/>
    </dgm:pt>
    <dgm:pt modelId="{5E1FD5E0-7E8E-45E5-8D4A-F0606558EFD8}" type="pres">
      <dgm:prSet presAssocID="{785CF418-0A09-4A82-A1AD-F9071A17C142}" presName="connTx" presStyleLbl="parChTrans1D4" presStyleIdx="1" presStyleCnt="7"/>
      <dgm:spPr/>
    </dgm:pt>
    <dgm:pt modelId="{51CC9D76-32F4-4149-9312-65832ECA2667}" type="pres">
      <dgm:prSet presAssocID="{CCABCD78-1DCA-4B1E-999B-A918D8711A38}" presName="Name30" presStyleCnt="0"/>
      <dgm:spPr/>
    </dgm:pt>
    <dgm:pt modelId="{4D785BA7-A060-46C1-BE0F-D1A730329262}" type="pres">
      <dgm:prSet presAssocID="{CCABCD78-1DCA-4B1E-999B-A918D8711A38}" presName="level2Shape" presStyleLbl="node4" presStyleIdx="1" presStyleCnt="7"/>
      <dgm:spPr/>
    </dgm:pt>
    <dgm:pt modelId="{59BCFF17-E34F-4711-B3A6-41F07C2FA46C}" type="pres">
      <dgm:prSet presAssocID="{CCABCD78-1DCA-4B1E-999B-A918D8711A38}" presName="hierChild3" presStyleCnt="0"/>
      <dgm:spPr/>
    </dgm:pt>
    <dgm:pt modelId="{AE116611-7234-48AD-A861-83AD0E1007C6}" type="pres">
      <dgm:prSet presAssocID="{4B746868-5012-4917-8847-F1A717F49E5E}" presName="Name25" presStyleLbl="parChTrans1D2" presStyleIdx="1" presStyleCnt="3"/>
      <dgm:spPr/>
    </dgm:pt>
    <dgm:pt modelId="{B987C749-7E6E-4FDE-8D15-D2918FA9A01C}" type="pres">
      <dgm:prSet presAssocID="{4B746868-5012-4917-8847-F1A717F49E5E}" presName="connTx" presStyleLbl="parChTrans1D2" presStyleIdx="1" presStyleCnt="3"/>
      <dgm:spPr/>
    </dgm:pt>
    <dgm:pt modelId="{9D537B1A-B960-4BBD-BE28-84107B94F711}" type="pres">
      <dgm:prSet presAssocID="{EA99AF2F-FAC2-482B-BD45-E557C2672ACB}" presName="Name30" presStyleCnt="0"/>
      <dgm:spPr/>
    </dgm:pt>
    <dgm:pt modelId="{D9280AAB-09FC-4480-BB21-AC0789715C86}" type="pres">
      <dgm:prSet presAssocID="{EA99AF2F-FAC2-482B-BD45-E557C2672ACB}" presName="level2Shape" presStyleLbl="node2" presStyleIdx="1" presStyleCnt="3"/>
      <dgm:spPr/>
    </dgm:pt>
    <dgm:pt modelId="{7C731406-6451-4E76-AFA6-7F36C037885B}" type="pres">
      <dgm:prSet presAssocID="{EA99AF2F-FAC2-482B-BD45-E557C2672ACB}" presName="hierChild3" presStyleCnt="0"/>
      <dgm:spPr/>
    </dgm:pt>
    <dgm:pt modelId="{353749F6-02CF-4D76-80C6-2D6AA5EC1D07}" type="pres">
      <dgm:prSet presAssocID="{5E85D86E-5AA0-408D-A900-652040ECFB63}" presName="Name25" presStyleLbl="parChTrans1D3" presStyleIdx="2" presStyleCnt="7"/>
      <dgm:spPr/>
    </dgm:pt>
    <dgm:pt modelId="{CC46E9DD-127E-4024-B9CC-385E6A8878A2}" type="pres">
      <dgm:prSet presAssocID="{5E85D86E-5AA0-408D-A900-652040ECFB63}" presName="connTx" presStyleLbl="parChTrans1D3" presStyleIdx="2" presStyleCnt="7"/>
      <dgm:spPr/>
    </dgm:pt>
    <dgm:pt modelId="{86DE53B1-CE4D-4736-835E-5530E0725B8C}" type="pres">
      <dgm:prSet presAssocID="{E20F0EE0-C67D-450D-823A-49606523F86E}" presName="Name30" presStyleCnt="0"/>
      <dgm:spPr/>
    </dgm:pt>
    <dgm:pt modelId="{37DC1DF2-9E39-42ED-A8F6-6A0EB7D0B791}" type="pres">
      <dgm:prSet presAssocID="{E20F0EE0-C67D-450D-823A-49606523F86E}" presName="level2Shape" presStyleLbl="node3" presStyleIdx="2" presStyleCnt="7"/>
      <dgm:spPr/>
    </dgm:pt>
    <dgm:pt modelId="{4DFBAE51-D138-432D-B8CF-402FB8AFB351}" type="pres">
      <dgm:prSet presAssocID="{E20F0EE0-C67D-450D-823A-49606523F86E}" presName="hierChild3" presStyleCnt="0"/>
      <dgm:spPr/>
    </dgm:pt>
    <dgm:pt modelId="{2EC53947-5BB0-4736-A9FF-B6852A6D03E9}" type="pres">
      <dgm:prSet presAssocID="{4317E904-A07F-46D9-9B4E-62D26AB4D728}" presName="Name25" presStyleLbl="parChTrans1D4" presStyleIdx="2" presStyleCnt="7"/>
      <dgm:spPr/>
    </dgm:pt>
    <dgm:pt modelId="{4022589F-C2DD-4B2A-A6B9-933B3F3D7AC0}" type="pres">
      <dgm:prSet presAssocID="{4317E904-A07F-46D9-9B4E-62D26AB4D728}" presName="connTx" presStyleLbl="parChTrans1D4" presStyleIdx="2" presStyleCnt="7"/>
      <dgm:spPr/>
    </dgm:pt>
    <dgm:pt modelId="{FE043302-2590-454A-83DB-24C97FA8E51F}" type="pres">
      <dgm:prSet presAssocID="{135FBF62-94B9-4123-A087-849C476573A9}" presName="Name30" presStyleCnt="0"/>
      <dgm:spPr/>
    </dgm:pt>
    <dgm:pt modelId="{8D74E896-C686-476A-A9BD-9C0B396A90F3}" type="pres">
      <dgm:prSet presAssocID="{135FBF62-94B9-4123-A087-849C476573A9}" presName="level2Shape" presStyleLbl="node4" presStyleIdx="2" presStyleCnt="7"/>
      <dgm:spPr/>
    </dgm:pt>
    <dgm:pt modelId="{BA8C0860-C856-49B5-AE7B-E655C7694B14}" type="pres">
      <dgm:prSet presAssocID="{135FBF62-94B9-4123-A087-849C476573A9}" presName="hierChild3" presStyleCnt="0"/>
      <dgm:spPr/>
    </dgm:pt>
    <dgm:pt modelId="{D566653E-88A6-441E-8646-725B42DFBD2E}" type="pres">
      <dgm:prSet presAssocID="{64861B91-9D89-44A6-912E-0C6704BB11A3}" presName="Name25" presStyleLbl="parChTrans1D3" presStyleIdx="3" presStyleCnt="7"/>
      <dgm:spPr/>
    </dgm:pt>
    <dgm:pt modelId="{14279C5D-6732-4FE6-9082-124979222DEB}" type="pres">
      <dgm:prSet presAssocID="{64861B91-9D89-44A6-912E-0C6704BB11A3}" presName="connTx" presStyleLbl="parChTrans1D3" presStyleIdx="3" presStyleCnt="7"/>
      <dgm:spPr/>
    </dgm:pt>
    <dgm:pt modelId="{090906F7-DB3E-4671-9D6C-61D4A1832778}" type="pres">
      <dgm:prSet presAssocID="{D16DD5D1-CB94-49FC-B99A-30FE391ECAAE}" presName="Name30" presStyleCnt="0"/>
      <dgm:spPr/>
    </dgm:pt>
    <dgm:pt modelId="{2BFC13CA-84D1-41F5-952F-F476CB88EC37}" type="pres">
      <dgm:prSet presAssocID="{D16DD5D1-CB94-49FC-B99A-30FE391ECAAE}" presName="level2Shape" presStyleLbl="node3" presStyleIdx="3" presStyleCnt="7"/>
      <dgm:spPr/>
    </dgm:pt>
    <dgm:pt modelId="{0069670A-1653-4642-BD53-23F8B186EB59}" type="pres">
      <dgm:prSet presAssocID="{D16DD5D1-CB94-49FC-B99A-30FE391ECAAE}" presName="hierChild3" presStyleCnt="0"/>
      <dgm:spPr/>
    </dgm:pt>
    <dgm:pt modelId="{8E0FEEC7-82EB-4C7B-95C1-0EF474E8CFA7}" type="pres">
      <dgm:prSet presAssocID="{D10B7F26-C61B-46F4-AD82-77E7C7BF5585}" presName="Name25" presStyleLbl="parChTrans1D4" presStyleIdx="3" presStyleCnt="7"/>
      <dgm:spPr/>
    </dgm:pt>
    <dgm:pt modelId="{6A95549F-19F5-4FFF-8702-FF727C7EC057}" type="pres">
      <dgm:prSet presAssocID="{D10B7F26-C61B-46F4-AD82-77E7C7BF5585}" presName="connTx" presStyleLbl="parChTrans1D4" presStyleIdx="3" presStyleCnt="7"/>
      <dgm:spPr/>
    </dgm:pt>
    <dgm:pt modelId="{34A7934F-0020-4D41-A5A1-CB8CED895326}" type="pres">
      <dgm:prSet presAssocID="{43799126-5DBB-4297-81F1-63DFDF71BD68}" presName="Name30" presStyleCnt="0"/>
      <dgm:spPr/>
    </dgm:pt>
    <dgm:pt modelId="{4A8F553B-E831-406D-A23F-B664CF689CFA}" type="pres">
      <dgm:prSet presAssocID="{43799126-5DBB-4297-81F1-63DFDF71BD68}" presName="level2Shape" presStyleLbl="node4" presStyleIdx="3" presStyleCnt="7"/>
      <dgm:spPr/>
    </dgm:pt>
    <dgm:pt modelId="{20A419D5-ECC0-4150-8015-3562FBF61FC0}" type="pres">
      <dgm:prSet presAssocID="{43799126-5DBB-4297-81F1-63DFDF71BD68}" presName="hierChild3" presStyleCnt="0"/>
      <dgm:spPr/>
    </dgm:pt>
    <dgm:pt modelId="{CB7AA281-6035-4EF4-9DCE-12588D156AA0}" type="pres">
      <dgm:prSet presAssocID="{AABBE274-B5BC-4D3E-8CFC-A5667B5D6846}" presName="Name25" presStyleLbl="parChTrans1D3" presStyleIdx="4" presStyleCnt="7"/>
      <dgm:spPr/>
    </dgm:pt>
    <dgm:pt modelId="{E5427E5A-9653-4971-9CA3-9854DC2A06B1}" type="pres">
      <dgm:prSet presAssocID="{AABBE274-B5BC-4D3E-8CFC-A5667B5D6846}" presName="connTx" presStyleLbl="parChTrans1D3" presStyleIdx="4" presStyleCnt="7"/>
      <dgm:spPr/>
    </dgm:pt>
    <dgm:pt modelId="{641A3F3A-F13C-44F4-A39E-798276C43CA9}" type="pres">
      <dgm:prSet presAssocID="{95B1133E-D65E-4082-8172-1AFAD860CE97}" presName="Name30" presStyleCnt="0"/>
      <dgm:spPr/>
    </dgm:pt>
    <dgm:pt modelId="{E68B73E0-EB47-4609-A686-919EAD6095FE}" type="pres">
      <dgm:prSet presAssocID="{95B1133E-D65E-4082-8172-1AFAD860CE97}" presName="level2Shape" presStyleLbl="node3" presStyleIdx="4" presStyleCnt="7"/>
      <dgm:spPr/>
    </dgm:pt>
    <dgm:pt modelId="{70FFB9EA-A97A-4CE7-8ACF-9C01FECDCCD1}" type="pres">
      <dgm:prSet presAssocID="{95B1133E-D65E-4082-8172-1AFAD860CE97}" presName="hierChild3" presStyleCnt="0"/>
      <dgm:spPr/>
    </dgm:pt>
    <dgm:pt modelId="{592C7D69-8DF5-46FD-962E-B771153B2FD5}" type="pres">
      <dgm:prSet presAssocID="{DD0E2960-CE87-4F47-8D43-16B0067D127F}" presName="Name25" presStyleLbl="parChTrans1D4" presStyleIdx="4" presStyleCnt="7"/>
      <dgm:spPr/>
    </dgm:pt>
    <dgm:pt modelId="{135497EF-CA4C-4484-BA2A-A55D466282B1}" type="pres">
      <dgm:prSet presAssocID="{DD0E2960-CE87-4F47-8D43-16B0067D127F}" presName="connTx" presStyleLbl="parChTrans1D4" presStyleIdx="4" presStyleCnt="7"/>
      <dgm:spPr/>
    </dgm:pt>
    <dgm:pt modelId="{CF6BCFFB-ABFA-402C-9B23-40D9126ACC28}" type="pres">
      <dgm:prSet presAssocID="{73D490D7-99C9-42FA-A8C0-D2A80179B72C}" presName="Name30" presStyleCnt="0"/>
      <dgm:spPr/>
    </dgm:pt>
    <dgm:pt modelId="{F6C91319-0F41-4B90-946B-6A78196E25E0}" type="pres">
      <dgm:prSet presAssocID="{73D490D7-99C9-42FA-A8C0-D2A80179B72C}" presName="level2Shape" presStyleLbl="node4" presStyleIdx="4" presStyleCnt="7"/>
      <dgm:spPr/>
    </dgm:pt>
    <dgm:pt modelId="{7DBD8277-60B9-4040-9F41-F76F1F81F126}" type="pres">
      <dgm:prSet presAssocID="{73D490D7-99C9-42FA-A8C0-D2A80179B72C}" presName="hierChild3" presStyleCnt="0"/>
      <dgm:spPr/>
    </dgm:pt>
    <dgm:pt modelId="{BFC9F51F-3414-48BE-80A4-91E5352E2D29}" type="pres">
      <dgm:prSet presAssocID="{BD1040D4-658E-4F9B-8C51-11B3EE82E2A1}" presName="Name25" presStyleLbl="parChTrans1D3" presStyleIdx="5" presStyleCnt="7"/>
      <dgm:spPr/>
    </dgm:pt>
    <dgm:pt modelId="{C0F56D34-92E2-44A5-89CF-A4F23C9396DA}" type="pres">
      <dgm:prSet presAssocID="{BD1040D4-658E-4F9B-8C51-11B3EE82E2A1}" presName="connTx" presStyleLbl="parChTrans1D3" presStyleIdx="5" presStyleCnt="7"/>
      <dgm:spPr/>
    </dgm:pt>
    <dgm:pt modelId="{D91D51C3-7E31-4688-8382-9DD9FDB4E4FB}" type="pres">
      <dgm:prSet presAssocID="{E9E71552-9D45-48D2-90C0-2C7B0FDF4F82}" presName="Name30" presStyleCnt="0"/>
      <dgm:spPr/>
    </dgm:pt>
    <dgm:pt modelId="{4BB6701F-854C-425F-9EC7-35677A38249F}" type="pres">
      <dgm:prSet presAssocID="{E9E71552-9D45-48D2-90C0-2C7B0FDF4F82}" presName="level2Shape" presStyleLbl="node3" presStyleIdx="5" presStyleCnt="7"/>
      <dgm:spPr/>
    </dgm:pt>
    <dgm:pt modelId="{B87703FE-B0CC-4D29-90B0-04B1D6DD2036}" type="pres">
      <dgm:prSet presAssocID="{E9E71552-9D45-48D2-90C0-2C7B0FDF4F82}" presName="hierChild3" presStyleCnt="0"/>
      <dgm:spPr/>
    </dgm:pt>
    <dgm:pt modelId="{C4CD28B1-0E2B-4981-9BCE-8A2913591840}" type="pres">
      <dgm:prSet presAssocID="{B23ECD7D-7DF9-4AAC-BF16-C713B04F2C49}" presName="Name25" presStyleLbl="parChTrans1D4" presStyleIdx="5" presStyleCnt="7"/>
      <dgm:spPr/>
    </dgm:pt>
    <dgm:pt modelId="{2A2E95B8-D9FB-4357-8A04-93B2F7D68683}" type="pres">
      <dgm:prSet presAssocID="{B23ECD7D-7DF9-4AAC-BF16-C713B04F2C49}" presName="connTx" presStyleLbl="parChTrans1D4" presStyleIdx="5" presStyleCnt="7"/>
      <dgm:spPr/>
    </dgm:pt>
    <dgm:pt modelId="{802538C3-37C4-4FFD-85D7-76691C09A325}" type="pres">
      <dgm:prSet presAssocID="{0DD052BE-F857-4B4E-9B8E-C20ACB05231C}" presName="Name30" presStyleCnt="0"/>
      <dgm:spPr/>
    </dgm:pt>
    <dgm:pt modelId="{3A53C2AA-902F-43D9-AC0D-754D7FBB44E4}" type="pres">
      <dgm:prSet presAssocID="{0DD052BE-F857-4B4E-9B8E-C20ACB05231C}" presName="level2Shape" presStyleLbl="node4" presStyleIdx="5" presStyleCnt="7"/>
      <dgm:spPr/>
    </dgm:pt>
    <dgm:pt modelId="{2E92EE08-71E7-454B-A09E-30E1C3CB4FD8}" type="pres">
      <dgm:prSet presAssocID="{0DD052BE-F857-4B4E-9B8E-C20ACB05231C}" presName="hierChild3" presStyleCnt="0"/>
      <dgm:spPr/>
    </dgm:pt>
    <dgm:pt modelId="{22E5DE03-3EDD-4A78-9D27-A32911380826}" type="pres">
      <dgm:prSet presAssocID="{D66EA8C0-E9F4-4E9E-9486-1B67B7AA8B56}" presName="Name25" presStyleLbl="parChTrans1D2" presStyleIdx="2" presStyleCnt="3"/>
      <dgm:spPr/>
    </dgm:pt>
    <dgm:pt modelId="{90405029-2578-4BC5-9825-3E55EECD6188}" type="pres">
      <dgm:prSet presAssocID="{D66EA8C0-E9F4-4E9E-9486-1B67B7AA8B56}" presName="connTx" presStyleLbl="parChTrans1D2" presStyleIdx="2" presStyleCnt="3"/>
      <dgm:spPr/>
    </dgm:pt>
    <dgm:pt modelId="{7BEB5E8C-B618-4040-A05D-DCDCA6C02377}" type="pres">
      <dgm:prSet presAssocID="{D31BD09D-819B-414C-9A5E-A762353B0A13}" presName="Name30" presStyleCnt="0"/>
      <dgm:spPr/>
    </dgm:pt>
    <dgm:pt modelId="{23CBE100-FA70-4988-9075-EA9906209583}" type="pres">
      <dgm:prSet presAssocID="{D31BD09D-819B-414C-9A5E-A762353B0A13}" presName="level2Shape" presStyleLbl="node2" presStyleIdx="2" presStyleCnt="3"/>
      <dgm:spPr/>
    </dgm:pt>
    <dgm:pt modelId="{7A2A53D0-2528-4561-B5E4-56AA0DD32520}" type="pres">
      <dgm:prSet presAssocID="{D31BD09D-819B-414C-9A5E-A762353B0A13}" presName="hierChild3" presStyleCnt="0"/>
      <dgm:spPr/>
    </dgm:pt>
    <dgm:pt modelId="{877A2963-ABC9-43D5-B2A0-76D8F2524953}" type="pres">
      <dgm:prSet presAssocID="{9DD24C7B-9541-4188-815B-BD78B4764564}" presName="Name25" presStyleLbl="parChTrans1D3" presStyleIdx="6" presStyleCnt="7"/>
      <dgm:spPr/>
    </dgm:pt>
    <dgm:pt modelId="{250F66F9-8B9B-4C97-BDBC-C3021B58B402}" type="pres">
      <dgm:prSet presAssocID="{9DD24C7B-9541-4188-815B-BD78B4764564}" presName="connTx" presStyleLbl="parChTrans1D3" presStyleIdx="6" presStyleCnt="7"/>
      <dgm:spPr/>
    </dgm:pt>
    <dgm:pt modelId="{7C07A995-B63A-43EB-8689-9EE8548258C9}" type="pres">
      <dgm:prSet presAssocID="{23D6281A-2E18-463D-A4C0-AD57158C4D9D}" presName="Name30" presStyleCnt="0"/>
      <dgm:spPr/>
    </dgm:pt>
    <dgm:pt modelId="{ECD4BC3D-A8E0-46EB-A566-9880BFE11992}" type="pres">
      <dgm:prSet presAssocID="{23D6281A-2E18-463D-A4C0-AD57158C4D9D}" presName="level2Shape" presStyleLbl="node3" presStyleIdx="6" presStyleCnt="7"/>
      <dgm:spPr/>
    </dgm:pt>
    <dgm:pt modelId="{765A1F0D-4958-420F-8524-9491298D0C38}" type="pres">
      <dgm:prSet presAssocID="{23D6281A-2E18-463D-A4C0-AD57158C4D9D}" presName="hierChild3" presStyleCnt="0"/>
      <dgm:spPr/>
    </dgm:pt>
    <dgm:pt modelId="{7E6E6A91-5634-42D6-8234-F1175976AA7B}" type="pres">
      <dgm:prSet presAssocID="{3C84F822-E816-4345-A331-EB6432725242}" presName="Name25" presStyleLbl="parChTrans1D4" presStyleIdx="6" presStyleCnt="7"/>
      <dgm:spPr/>
    </dgm:pt>
    <dgm:pt modelId="{BA254E74-0C2E-4DDD-8541-D143AC8CFC27}" type="pres">
      <dgm:prSet presAssocID="{3C84F822-E816-4345-A331-EB6432725242}" presName="connTx" presStyleLbl="parChTrans1D4" presStyleIdx="6" presStyleCnt="7"/>
      <dgm:spPr/>
    </dgm:pt>
    <dgm:pt modelId="{36F18873-B9D9-490A-9BF3-A6FFA073FFA4}" type="pres">
      <dgm:prSet presAssocID="{C4D87D27-E22A-4F28-BCBB-615C3430FD89}" presName="Name30" presStyleCnt="0"/>
      <dgm:spPr/>
    </dgm:pt>
    <dgm:pt modelId="{ACDE7E3B-4A6C-407C-B207-46B98519B8A7}" type="pres">
      <dgm:prSet presAssocID="{C4D87D27-E22A-4F28-BCBB-615C3430FD89}" presName="level2Shape" presStyleLbl="node4" presStyleIdx="6" presStyleCnt="7"/>
      <dgm:spPr/>
    </dgm:pt>
    <dgm:pt modelId="{C6F1EB4F-5AAD-4EDA-9810-5EDD389BCDE2}" type="pres">
      <dgm:prSet presAssocID="{C4D87D27-E22A-4F28-BCBB-615C3430FD89}" presName="hierChild3" presStyleCnt="0"/>
      <dgm:spPr/>
    </dgm:pt>
    <dgm:pt modelId="{2AC24468-BC82-44F0-BC72-012A3B66A961}" type="pres">
      <dgm:prSet presAssocID="{B21F5CBD-C02B-4DB5-9C74-C19DD4697B4A}" presName="bgShapesFlow" presStyleCnt="0"/>
      <dgm:spPr/>
    </dgm:pt>
    <dgm:pt modelId="{2C7D528A-F57C-4E3E-AD5B-C00153F6B629}" type="pres">
      <dgm:prSet presAssocID="{EFEC1A55-F56C-4269-96BC-2D9299130331}" presName="rectComp" presStyleCnt="0"/>
      <dgm:spPr/>
    </dgm:pt>
    <dgm:pt modelId="{4F3AF2EC-43B8-4D47-BD8B-11C2550B917B}" type="pres">
      <dgm:prSet presAssocID="{EFEC1A55-F56C-4269-96BC-2D9299130331}" presName="bgRect" presStyleLbl="bgShp" presStyleIdx="0" presStyleCnt="4"/>
      <dgm:spPr/>
    </dgm:pt>
    <dgm:pt modelId="{6DD45044-910B-4B96-A7A8-D7EE4F7FD45D}" type="pres">
      <dgm:prSet presAssocID="{EFEC1A55-F56C-4269-96BC-2D9299130331}" presName="bgRectTx" presStyleLbl="bgShp" presStyleIdx="0" presStyleCnt="4">
        <dgm:presLayoutVars>
          <dgm:bulletEnabled val="1"/>
        </dgm:presLayoutVars>
      </dgm:prSet>
      <dgm:spPr/>
    </dgm:pt>
    <dgm:pt modelId="{095E0F9B-8AF1-4E46-AB6D-DCC64329C7F2}" type="pres">
      <dgm:prSet presAssocID="{EFEC1A55-F56C-4269-96BC-2D9299130331}" presName="spComp" presStyleCnt="0"/>
      <dgm:spPr/>
    </dgm:pt>
    <dgm:pt modelId="{76684DBA-7916-4575-A350-F8853DB1823C}" type="pres">
      <dgm:prSet presAssocID="{EFEC1A55-F56C-4269-96BC-2D9299130331}" presName="hSp" presStyleCnt="0"/>
      <dgm:spPr/>
    </dgm:pt>
    <dgm:pt modelId="{1D1E88E9-3B8A-413D-A104-D9C7DB3DCD20}" type="pres">
      <dgm:prSet presAssocID="{E8983A4E-5A61-45FD-AFBA-CC479F204ECB}" presName="rectComp" presStyleCnt="0"/>
      <dgm:spPr/>
    </dgm:pt>
    <dgm:pt modelId="{16D3270B-121B-494D-998F-69D96B5E42A9}" type="pres">
      <dgm:prSet presAssocID="{E8983A4E-5A61-45FD-AFBA-CC479F204ECB}" presName="bgRect" presStyleLbl="bgShp" presStyleIdx="1" presStyleCnt="4"/>
      <dgm:spPr/>
    </dgm:pt>
    <dgm:pt modelId="{11CF0C57-9A4C-45F6-9ABE-AEE9E5F072F7}" type="pres">
      <dgm:prSet presAssocID="{E8983A4E-5A61-45FD-AFBA-CC479F204ECB}" presName="bgRectTx" presStyleLbl="bgShp" presStyleIdx="1" presStyleCnt="4">
        <dgm:presLayoutVars>
          <dgm:bulletEnabled val="1"/>
        </dgm:presLayoutVars>
      </dgm:prSet>
      <dgm:spPr/>
    </dgm:pt>
    <dgm:pt modelId="{88329F33-EA58-4BE4-A9AD-3959EAFF9467}" type="pres">
      <dgm:prSet presAssocID="{E8983A4E-5A61-45FD-AFBA-CC479F204ECB}" presName="spComp" presStyleCnt="0"/>
      <dgm:spPr/>
    </dgm:pt>
    <dgm:pt modelId="{D2ED7DE2-6BF2-4935-9B94-5CCA1B089281}" type="pres">
      <dgm:prSet presAssocID="{E8983A4E-5A61-45FD-AFBA-CC479F204ECB}" presName="hSp" presStyleCnt="0"/>
      <dgm:spPr/>
    </dgm:pt>
    <dgm:pt modelId="{58787D1F-3975-49A0-86A5-0F67B5577367}" type="pres">
      <dgm:prSet presAssocID="{6AACF64F-0800-4757-9434-71E49848E7C8}" presName="rectComp" presStyleCnt="0"/>
      <dgm:spPr/>
    </dgm:pt>
    <dgm:pt modelId="{442CC44B-EAF1-46AD-9E95-8E4B3D85ADBA}" type="pres">
      <dgm:prSet presAssocID="{6AACF64F-0800-4757-9434-71E49848E7C8}" presName="bgRect" presStyleLbl="bgShp" presStyleIdx="2" presStyleCnt="4"/>
      <dgm:spPr/>
    </dgm:pt>
    <dgm:pt modelId="{42A8C235-754C-4E21-9B2C-1FB2ADFF7166}" type="pres">
      <dgm:prSet presAssocID="{6AACF64F-0800-4757-9434-71E49848E7C8}" presName="bgRectTx" presStyleLbl="bgShp" presStyleIdx="2" presStyleCnt="4">
        <dgm:presLayoutVars>
          <dgm:bulletEnabled val="1"/>
        </dgm:presLayoutVars>
      </dgm:prSet>
      <dgm:spPr/>
    </dgm:pt>
    <dgm:pt modelId="{41C6AB57-DC8A-47FE-8875-CF49053605FC}" type="pres">
      <dgm:prSet presAssocID="{6AACF64F-0800-4757-9434-71E49848E7C8}" presName="spComp" presStyleCnt="0"/>
      <dgm:spPr/>
    </dgm:pt>
    <dgm:pt modelId="{08B56939-630C-43CD-9EBB-FFC371EDF7F4}" type="pres">
      <dgm:prSet presAssocID="{6AACF64F-0800-4757-9434-71E49848E7C8}" presName="hSp" presStyleCnt="0"/>
      <dgm:spPr/>
    </dgm:pt>
    <dgm:pt modelId="{0222C8D7-D4F3-4DAF-A5A9-CA2AB86EF6FA}" type="pres">
      <dgm:prSet presAssocID="{177BBCF1-762C-4EAA-81E0-957652F8CB17}" presName="rectComp" presStyleCnt="0"/>
      <dgm:spPr/>
    </dgm:pt>
    <dgm:pt modelId="{64EE9B45-33D6-44C4-A8AC-303AEB9DD49B}" type="pres">
      <dgm:prSet presAssocID="{177BBCF1-762C-4EAA-81E0-957652F8CB17}" presName="bgRect" presStyleLbl="bgShp" presStyleIdx="3" presStyleCnt="4"/>
      <dgm:spPr/>
    </dgm:pt>
    <dgm:pt modelId="{F39B7D5E-8F2F-4593-870E-5478AF11AC58}" type="pres">
      <dgm:prSet presAssocID="{177BBCF1-762C-4EAA-81E0-957652F8CB17}" presName="bgRectTx" presStyleLbl="bgShp" presStyleIdx="3" presStyleCnt="4">
        <dgm:presLayoutVars>
          <dgm:bulletEnabled val="1"/>
        </dgm:presLayoutVars>
      </dgm:prSet>
      <dgm:spPr/>
    </dgm:pt>
  </dgm:ptLst>
  <dgm:cxnLst>
    <dgm:cxn modelId="{C1D4A203-B845-4E4B-B0F4-3207D922BB5E}" type="presOf" srcId="{2F6D76B8-DBF3-4A0A-ADC1-56BA4406269B}" destId="{C97FD638-3775-46ED-B512-F971B7957625}" srcOrd="1" destOrd="0" presId="urn:microsoft.com/office/officeart/2005/8/layout/hierarchy5"/>
    <dgm:cxn modelId="{6A009C04-901F-4BB9-9578-A9B64A5E7F0E}" type="presOf" srcId="{B23ECD7D-7DF9-4AAC-BF16-C713B04F2C49}" destId="{C4CD28B1-0E2B-4981-9BCE-8A2913591840}" srcOrd="0" destOrd="0" presId="urn:microsoft.com/office/officeart/2005/8/layout/hierarchy5"/>
    <dgm:cxn modelId="{CF59C504-F262-4EA5-B7D1-7FADB4CB8D57}" type="presOf" srcId="{D31BD09D-819B-414C-9A5E-A762353B0A13}" destId="{23CBE100-FA70-4988-9075-EA9906209583}" srcOrd="0" destOrd="0" presId="urn:microsoft.com/office/officeart/2005/8/layout/hierarchy5"/>
    <dgm:cxn modelId="{3D71D007-7FCC-43D0-8001-EA249A98667B}" srcId="{9F927940-7FDD-4E71-A219-DD092FEA6421}" destId="{8D1C586A-EF0F-499A-82F5-7352D711304B}" srcOrd="0" destOrd="0" parTransId="{79E2AA9F-9D52-47C9-AB41-5EFAA3BD055B}" sibTransId="{AF206476-D70A-42C9-88C2-28C436123BD0}"/>
    <dgm:cxn modelId="{97844008-F53A-4982-A81D-0D0281E1E538}" srcId="{E20F0EE0-C67D-450D-823A-49606523F86E}" destId="{135FBF62-94B9-4123-A087-849C476573A9}" srcOrd="0" destOrd="0" parTransId="{4317E904-A07F-46D9-9B4E-62D26AB4D728}" sibTransId="{715909A7-0EB1-463B-8FF1-08DCF4696B8A}"/>
    <dgm:cxn modelId="{31226C0D-1053-4F95-8161-15D0B1B0555B}" type="presOf" srcId="{E8983A4E-5A61-45FD-AFBA-CC479F204ECB}" destId="{11CF0C57-9A4C-45F6-9ABE-AEE9E5F072F7}" srcOrd="1" destOrd="0" presId="urn:microsoft.com/office/officeart/2005/8/layout/hierarchy5"/>
    <dgm:cxn modelId="{A9E28010-A35C-42DD-9CBC-9DEF072C219F}" type="presOf" srcId="{EFEC1A55-F56C-4269-96BC-2D9299130331}" destId="{4F3AF2EC-43B8-4D47-BD8B-11C2550B917B}" srcOrd="0" destOrd="0" presId="urn:microsoft.com/office/officeart/2005/8/layout/hierarchy5"/>
    <dgm:cxn modelId="{E6DFB711-2910-4ED1-A031-A92A53287A69}" type="presOf" srcId="{0DD052BE-F857-4B4E-9B8E-C20ACB05231C}" destId="{3A53C2AA-902F-43D9-AC0D-754D7FBB44E4}" srcOrd="0" destOrd="0" presId="urn:microsoft.com/office/officeart/2005/8/layout/hierarchy5"/>
    <dgm:cxn modelId="{94180113-A31B-447E-B47A-B3636F5258F7}" type="presOf" srcId="{177BBCF1-762C-4EAA-81E0-957652F8CB17}" destId="{F39B7D5E-8F2F-4593-870E-5478AF11AC58}" srcOrd="1" destOrd="0" presId="urn:microsoft.com/office/officeart/2005/8/layout/hierarchy5"/>
    <dgm:cxn modelId="{35D9A513-283E-4E54-8174-B1BD04B30577}" type="presOf" srcId="{5E85D86E-5AA0-408D-A900-652040ECFB63}" destId="{353749F6-02CF-4D76-80C6-2D6AA5EC1D07}" srcOrd="0" destOrd="0" presId="urn:microsoft.com/office/officeart/2005/8/layout/hierarchy5"/>
    <dgm:cxn modelId="{1ABA8414-5D45-4127-A75C-0B165A78BA66}" srcId="{9F927940-7FDD-4E71-A219-DD092FEA6421}" destId="{D31BD09D-819B-414C-9A5E-A762353B0A13}" srcOrd="2" destOrd="0" parTransId="{D66EA8C0-E9F4-4E9E-9486-1B67B7AA8B56}" sibTransId="{25CF0BDB-E3B0-4A0E-B3C0-7002A172F357}"/>
    <dgm:cxn modelId="{67E16119-D0F8-434B-8B3E-CB9108C40A5A}" type="presOf" srcId="{E9E71552-9D45-48D2-90C0-2C7B0FDF4F82}" destId="{4BB6701F-854C-425F-9EC7-35677A38249F}" srcOrd="0" destOrd="0" presId="urn:microsoft.com/office/officeart/2005/8/layout/hierarchy5"/>
    <dgm:cxn modelId="{551C791A-8345-4C71-AC55-EBBFD3EE3D0D}" srcId="{EA99AF2F-FAC2-482B-BD45-E557C2672ACB}" destId="{E9E71552-9D45-48D2-90C0-2C7B0FDF4F82}" srcOrd="3" destOrd="0" parTransId="{BD1040D4-658E-4F9B-8C51-11B3EE82E2A1}" sibTransId="{909655C6-78EA-462D-BF24-9FBD10EECD47}"/>
    <dgm:cxn modelId="{F728A71C-2E53-4BBE-A826-E9986B7DC0E4}" type="presOf" srcId="{D10B7F26-C61B-46F4-AD82-77E7C7BF5585}" destId="{6A95549F-19F5-4FFF-8702-FF727C7EC057}" srcOrd="1" destOrd="0" presId="urn:microsoft.com/office/officeart/2005/8/layout/hierarchy5"/>
    <dgm:cxn modelId="{B16FFA25-3FC9-4F5D-A1BD-F65A290D1376}" type="presOf" srcId="{4317E904-A07F-46D9-9B4E-62D26AB4D728}" destId="{4022589F-C2DD-4B2A-A6B9-933B3F3D7AC0}" srcOrd="1" destOrd="0" presId="urn:microsoft.com/office/officeart/2005/8/layout/hierarchy5"/>
    <dgm:cxn modelId="{21258926-FA92-4F26-82FA-71BE0B9794D9}" type="presOf" srcId="{B21F5CBD-C02B-4DB5-9C74-C19DD4697B4A}" destId="{954C6BED-3362-431E-B582-247EA60E0159}" srcOrd="0" destOrd="0" presId="urn:microsoft.com/office/officeart/2005/8/layout/hierarchy5"/>
    <dgm:cxn modelId="{86ABE329-4457-49AA-848B-0ACA47256D47}" type="presOf" srcId="{D16DD5D1-CB94-49FC-B99A-30FE391ECAAE}" destId="{2BFC13CA-84D1-41F5-952F-F476CB88EC37}" srcOrd="0" destOrd="0" presId="urn:microsoft.com/office/officeart/2005/8/layout/hierarchy5"/>
    <dgm:cxn modelId="{DEC3252C-F917-48F4-A7E9-30C2EC1CEFBA}" type="presOf" srcId="{DD0E2960-CE87-4F47-8D43-16B0067D127F}" destId="{135497EF-CA4C-4484-BA2A-A55D466282B1}" srcOrd="1" destOrd="0" presId="urn:microsoft.com/office/officeart/2005/8/layout/hierarchy5"/>
    <dgm:cxn modelId="{83F86F2C-4DAE-4284-8CC2-EFE7CA6FEDD9}" type="presOf" srcId="{F4FE565A-9044-4C48-828C-D683D107DBE9}" destId="{5B6D6788-60D7-446E-968D-E595973F00D8}" srcOrd="0" destOrd="0" presId="urn:microsoft.com/office/officeart/2005/8/layout/hierarchy5"/>
    <dgm:cxn modelId="{BF9DCF2F-DB8E-43C7-ADCE-F98D6BBE98AF}" type="presOf" srcId="{B23ECD7D-7DF9-4AAC-BF16-C713B04F2C49}" destId="{2A2E95B8-D9FB-4357-8A04-93B2F7D68683}" srcOrd="1" destOrd="0" presId="urn:microsoft.com/office/officeart/2005/8/layout/hierarchy5"/>
    <dgm:cxn modelId="{8B844E30-64E3-4935-BB5E-9C139A679B98}" type="presOf" srcId="{785CF418-0A09-4A82-A1AD-F9071A17C142}" destId="{4BD69298-CCB0-40DC-AD6B-A1D5CB66AB08}" srcOrd="0" destOrd="0" presId="urn:microsoft.com/office/officeart/2005/8/layout/hierarchy5"/>
    <dgm:cxn modelId="{A0BD6F34-1EBB-4C26-8674-C0E7F4ECA630}" type="presOf" srcId="{8D1C586A-EF0F-499A-82F5-7352D711304B}" destId="{57D531C5-2F2E-43FA-8166-43F1E92F6FCA}" srcOrd="0" destOrd="0" presId="urn:microsoft.com/office/officeart/2005/8/layout/hierarchy5"/>
    <dgm:cxn modelId="{F04C2836-1399-463D-985F-17196719B1E6}" srcId="{D16DD5D1-CB94-49FC-B99A-30FE391ECAAE}" destId="{43799126-5DBB-4297-81F1-63DFDF71BD68}" srcOrd="0" destOrd="0" parTransId="{D10B7F26-C61B-46F4-AD82-77E7C7BF5585}" sibTransId="{C1A3C07E-4650-424A-800A-1AE1E918BA5A}"/>
    <dgm:cxn modelId="{5A13BD37-D859-4FC5-923F-443823E0967C}" type="presOf" srcId="{AABBE274-B5BC-4D3E-8CFC-A5667B5D6846}" destId="{E5427E5A-9653-4971-9CA3-9854DC2A06B1}" srcOrd="1" destOrd="0" presId="urn:microsoft.com/office/officeart/2005/8/layout/hierarchy5"/>
    <dgm:cxn modelId="{56CCA038-1D36-4096-9500-67B06F3A08C1}" type="presOf" srcId="{64861B91-9D89-44A6-912E-0C6704BB11A3}" destId="{D566653E-88A6-441E-8646-725B42DFBD2E}" srcOrd="0" destOrd="0" presId="urn:microsoft.com/office/officeart/2005/8/layout/hierarchy5"/>
    <dgm:cxn modelId="{B8DA5F3B-CAF4-4DCA-84D1-25030432664E}" type="presOf" srcId="{2F6D76B8-DBF3-4A0A-ADC1-56BA4406269B}" destId="{3A474DF1-1787-43E2-BECC-B4C3F22FC2A2}" srcOrd="0" destOrd="0" presId="urn:microsoft.com/office/officeart/2005/8/layout/hierarchy5"/>
    <dgm:cxn modelId="{5F37485B-9D83-449E-941F-23B1E9E419FF}" type="presOf" srcId="{5E85D86E-5AA0-408D-A900-652040ECFB63}" destId="{CC46E9DD-127E-4024-B9CC-385E6A8878A2}" srcOrd="1" destOrd="0" presId="urn:microsoft.com/office/officeart/2005/8/layout/hierarchy5"/>
    <dgm:cxn modelId="{D3B92A41-9993-403D-A3DB-9962CCDC6C80}" type="presOf" srcId="{79E2AA9F-9D52-47C9-AB41-5EFAA3BD055B}" destId="{4110EBD7-1718-456E-AC62-1076F90CC3E9}" srcOrd="1" destOrd="0" presId="urn:microsoft.com/office/officeart/2005/8/layout/hierarchy5"/>
    <dgm:cxn modelId="{2984EA61-424C-4BEB-8007-6084F4807EE0}" srcId="{D31BD09D-819B-414C-9A5E-A762353B0A13}" destId="{23D6281A-2E18-463D-A4C0-AD57158C4D9D}" srcOrd="0" destOrd="0" parTransId="{9DD24C7B-9541-4188-815B-BD78B4764564}" sibTransId="{9B28315C-5F58-4DA5-894A-AC820CBADD2A}"/>
    <dgm:cxn modelId="{378EF644-E07B-4F30-AF1F-70F4188C6D12}" srcId="{B21F5CBD-C02B-4DB5-9C74-C19DD4697B4A}" destId="{177BBCF1-762C-4EAA-81E0-957652F8CB17}" srcOrd="4" destOrd="0" parTransId="{91ACC603-569D-4E5D-AD38-F16254EDB374}" sibTransId="{8060AEFB-C979-4148-9C10-23C43DAE9484}"/>
    <dgm:cxn modelId="{4444D64B-D068-4B25-9C20-02CD000ECB58}" type="presOf" srcId="{726E9581-9056-4887-916E-9609FE6EC132}" destId="{36410A6D-47E8-4E69-ADF1-67FDA2B04F12}" srcOrd="1" destOrd="0" presId="urn:microsoft.com/office/officeart/2005/8/layout/hierarchy5"/>
    <dgm:cxn modelId="{DCD85B4C-C2C4-4CC3-9E12-D4E341B7D3C2}" type="presOf" srcId="{9DD24C7B-9541-4188-815B-BD78B4764564}" destId="{877A2963-ABC9-43D5-B2A0-76D8F2524953}" srcOrd="0" destOrd="0" presId="urn:microsoft.com/office/officeart/2005/8/layout/hierarchy5"/>
    <dgm:cxn modelId="{3883754E-D75A-42EA-A8F3-0E0EDF1A9AD3}" srcId="{B21F5CBD-C02B-4DB5-9C74-C19DD4697B4A}" destId="{9F927940-7FDD-4E71-A219-DD092FEA6421}" srcOrd="0" destOrd="0" parTransId="{01175DA1-1FDC-4AB8-8BF7-F57E90BEF9E4}" sibTransId="{A8914289-F335-4B15-A32A-D74C223BAECF}"/>
    <dgm:cxn modelId="{386FA570-2D80-4C1B-A6A0-0E2B25BE890D}" type="presOf" srcId="{4B746868-5012-4917-8847-F1A717F49E5E}" destId="{B987C749-7E6E-4FDE-8D15-D2918FA9A01C}" srcOrd="1" destOrd="0" presId="urn:microsoft.com/office/officeart/2005/8/layout/hierarchy5"/>
    <dgm:cxn modelId="{F8D58F52-089F-4BCE-BCB6-9B2A0D2D17E9}" type="presOf" srcId="{AABBE274-B5BC-4D3E-8CFC-A5667B5D6846}" destId="{CB7AA281-6035-4EF4-9DCE-12588D156AA0}" srcOrd="0" destOrd="0" presId="urn:microsoft.com/office/officeart/2005/8/layout/hierarchy5"/>
    <dgm:cxn modelId="{EE4FA473-3674-4784-8AE3-713E4920A78C}" type="presOf" srcId="{726E9581-9056-4887-916E-9609FE6EC132}" destId="{C7CDC6D1-BA98-4414-BA86-B4EE7F357B26}" srcOrd="0" destOrd="0" presId="urn:microsoft.com/office/officeart/2005/8/layout/hierarchy5"/>
    <dgm:cxn modelId="{517F1774-108F-42CE-9C95-C9255234585E}" type="presOf" srcId="{426747D9-F5BA-4F58-B255-5831EEA2B7B0}" destId="{F8F85CCB-DB00-4D9A-90CB-EDA04895EE3C}" srcOrd="0" destOrd="0" presId="urn:microsoft.com/office/officeart/2005/8/layout/hierarchy5"/>
    <dgm:cxn modelId="{20FE3455-17F9-4AF0-B93B-254968F3B49F}" type="presOf" srcId="{177BBCF1-762C-4EAA-81E0-957652F8CB17}" destId="{64EE9B45-33D6-44C4-A8AC-303AEB9DD49B}" srcOrd="0" destOrd="0" presId="urn:microsoft.com/office/officeart/2005/8/layout/hierarchy5"/>
    <dgm:cxn modelId="{A3B1F978-18A5-4654-A924-CCD85BF419FC}" type="presOf" srcId="{E20F0EE0-C67D-450D-823A-49606523F86E}" destId="{37DC1DF2-9E39-42ED-A8F6-6A0EB7D0B791}" srcOrd="0" destOrd="0" presId="urn:microsoft.com/office/officeart/2005/8/layout/hierarchy5"/>
    <dgm:cxn modelId="{6A1B8B59-5B68-4994-BB35-2E48BDEE199F}" type="presOf" srcId="{95B1133E-D65E-4082-8172-1AFAD860CE97}" destId="{E68B73E0-EB47-4609-A686-919EAD6095FE}" srcOrd="0" destOrd="0" presId="urn:microsoft.com/office/officeart/2005/8/layout/hierarchy5"/>
    <dgm:cxn modelId="{B55D4280-399D-413D-A5B8-BD2B2580E873}" srcId="{426747D9-F5BA-4F58-B255-5831EEA2B7B0}" destId="{CCABCD78-1DCA-4B1E-999B-A918D8711A38}" srcOrd="0" destOrd="0" parTransId="{785CF418-0A09-4A82-A1AD-F9071A17C142}" sibTransId="{CE2F3BE2-E671-4C1D-953C-875901B8231F}"/>
    <dgm:cxn modelId="{3C62D581-D537-43B2-888C-8A2A90B81498}" srcId="{B21F5CBD-C02B-4DB5-9C74-C19DD4697B4A}" destId="{6AACF64F-0800-4757-9434-71E49848E7C8}" srcOrd="3" destOrd="0" parTransId="{13266581-F1E1-4D20-9377-B811DA82CF4B}" sibTransId="{0F162A44-1400-411B-A8C7-26813135201E}"/>
    <dgm:cxn modelId="{0E3CAA85-895F-4301-AFFF-B30B90E4D3EF}" type="presOf" srcId="{9F927940-7FDD-4E71-A219-DD092FEA6421}" destId="{C1316E0F-EFD5-4084-987A-DD8A39FC8AD1}" srcOrd="0" destOrd="0" presId="urn:microsoft.com/office/officeart/2005/8/layout/hierarchy5"/>
    <dgm:cxn modelId="{6741AD8A-8FC0-48CF-9841-C86989C59A26}" srcId="{EA99AF2F-FAC2-482B-BD45-E557C2672ACB}" destId="{95B1133E-D65E-4082-8172-1AFAD860CE97}" srcOrd="2" destOrd="0" parTransId="{AABBE274-B5BC-4D3E-8CFC-A5667B5D6846}" sibTransId="{DDBD66F2-9165-4574-8BB6-6CA87A7F6283}"/>
    <dgm:cxn modelId="{F35ACA92-3CB6-4DEB-BEE1-F423B1CC7C66}" srcId="{95B1133E-D65E-4082-8172-1AFAD860CE97}" destId="{73D490D7-99C9-42FA-A8C0-D2A80179B72C}" srcOrd="0" destOrd="0" parTransId="{DD0E2960-CE87-4F47-8D43-16B0067D127F}" sibTransId="{F66C6F5B-C073-40DE-BE2E-3153F61EEE88}"/>
    <dgm:cxn modelId="{0AD86693-D7FF-4399-BFC2-F4BBE8D4A8E7}" type="presOf" srcId="{EFEC1A55-F56C-4269-96BC-2D9299130331}" destId="{6DD45044-910B-4B96-A7A8-D7EE4F7FD45D}" srcOrd="1" destOrd="0" presId="urn:microsoft.com/office/officeart/2005/8/layout/hierarchy5"/>
    <dgm:cxn modelId="{DEBB699A-8D09-45F4-A0CD-0EFF420BC4AD}" srcId="{8D1C586A-EF0F-499A-82F5-7352D711304B}" destId="{426747D9-F5BA-4F58-B255-5831EEA2B7B0}" srcOrd="1" destOrd="0" parTransId="{F4FE565A-9044-4C48-828C-D683D107DBE9}" sibTransId="{9ACCB161-8CFA-4155-BBB2-EFA250C48355}"/>
    <dgm:cxn modelId="{AE58F4A4-9DE0-4BD6-8F76-68569BEAA491}" type="presOf" srcId="{23D6281A-2E18-463D-A4C0-AD57158C4D9D}" destId="{ECD4BC3D-A8E0-46EB-A566-9880BFE11992}" srcOrd="0" destOrd="0" presId="urn:microsoft.com/office/officeart/2005/8/layout/hierarchy5"/>
    <dgm:cxn modelId="{47658FA7-7426-44EB-B87F-B86ACFA5D078}" type="presOf" srcId="{D10B7F26-C61B-46F4-AD82-77E7C7BF5585}" destId="{8E0FEEC7-82EB-4C7B-95C1-0EF474E8CFA7}" srcOrd="0" destOrd="0" presId="urn:microsoft.com/office/officeart/2005/8/layout/hierarchy5"/>
    <dgm:cxn modelId="{BDC051AA-2081-40FD-9550-D404D5860DFC}" type="presOf" srcId="{64861B91-9D89-44A6-912E-0C6704BB11A3}" destId="{14279C5D-6732-4FE6-9082-124979222DEB}" srcOrd="1" destOrd="0" presId="urn:microsoft.com/office/officeart/2005/8/layout/hierarchy5"/>
    <dgm:cxn modelId="{30FD59AB-FD5D-46F7-94E2-F7581ECB6EF0}" type="presOf" srcId="{CCABCD78-1DCA-4B1E-999B-A918D8711A38}" destId="{4D785BA7-A060-46C1-BE0F-D1A730329262}" srcOrd="0" destOrd="0" presId="urn:microsoft.com/office/officeart/2005/8/layout/hierarchy5"/>
    <dgm:cxn modelId="{F55B0AB1-8C5F-4EA3-9A6A-34FE16589AFB}" srcId="{EA99AF2F-FAC2-482B-BD45-E557C2672ACB}" destId="{E20F0EE0-C67D-450D-823A-49606523F86E}" srcOrd="0" destOrd="0" parTransId="{5E85D86E-5AA0-408D-A900-652040ECFB63}" sibTransId="{AB476D8A-F3CF-43A1-9E83-392E4541621B}"/>
    <dgm:cxn modelId="{6D6345B1-501B-4C7F-935B-1006769147E0}" type="presOf" srcId="{C4D87D27-E22A-4F28-BCBB-615C3430FD89}" destId="{ACDE7E3B-4A6C-407C-B207-46B98519B8A7}" srcOrd="0" destOrd="0" presId="urn:microsoft.com/office/officeart/2005/8/layout/hierarchy5"/>
    <dgm:cxn modelId="{68A884B4-1794-4654-94CA-248C447535EF}" type="presOf" srcId="{9DD24C7B-9541-4188-815B-BD78B4764564}" destId="{250F66F9-8B9B-4C97-BDBC-C3021B58B402}" srcOrd="1" destOrd="0" presId="urn:microsoft.com/office/officeart/2005/8/layout/hierarchy5"/>
    <dgm:cxn modelId="{71F93DB6-CD7D-4869-A1AE-E06F29980787}" type="presOf" srcId="{135FBF62-94B9-4123-A087-849C476573A9}" destId="{8D74E896-C686-476A-A9BD-9C0B396A90F3}" srcOrd="0" destOrd="0" presId="urn:microsoft.com/office/officeart/2005/8/layout/hierarchy5"/>
    <dgm:cxn modelId="{536173BB-3B99-4DAB-B5E9-E0348673F644}" srcId="{EA99AF2F-FAC2-482B-BD45-E557C2672ACB}" destId="{D16DD5D1-CB94-49FC-B99A-30FE391ECAAE}" srcOrd="1" destOrd="0" parTransId="{64861B91-9D89-44A6-912E-0C6704BB11A3}" sibTransId="{EF55BD8B-B493-471C-9E46-4F8F53AA9A18}"/>
    <dgm:cxn modelId="{CFB5F9BC-D81D-4DB5-BA1B-FDDEEA6849BD}" srcId="{9F927940-7FDD-4E71-A219-DD092FEA6421}" destId="{EA99AF2F-FAC2-482B-BD45-E557C2672ACB}" srcOrd="1" destOrd="0" parTransId="{4B746868-5012-4917-8847-F1A717F49E5E}" sibTransId="{B599CFDD-2176-4419-8E23-5F6293D6FE1A}"/>
    <dgm:cxn modelId="{BEC900BD-2046-4361-9F2A-2E4320E9904F}" type="presOf" srcId="{D66EA8C0-E9F4-4E9E-9486-1B67B7AA8B56}" destId="{22E5DE03-3EDD-4A78-9D27-A32911380826}" srcOrd="0" destOrd="0" presId="urn:microsoft.com/office/officeart/2005/8/layout/hierarchy5"/>
    <dgm:cxn modelId="{0AFA0CBD-0C11-4D7A-B061-5971611EE6C1}" type="presOf" srcId="{3C84F822-E816-4345-A331-EB6432725242}" destId="{BA254E74-0C2E-4DDD-8541-D143AC8CFC27}" srcOrd="1" destOrd="0" presId="urn:microsoft.com/office/officeart/2005/8/layout/hierarchy5"/>
    <dgm:cxn modelId="{F95E22BF-5F46-4C6A-AEED-022FB86C804B}" type="presOf" srcId="{4317E904-A07F-46D9-9B4E-62D26AB4D728}" destId="{2EC53947-5BB0-4736-A9FF-B6852A6D03E9}" srcOrd="0" destOrd="0" presId="urn:microsoft.com/office/officeart/2005/8/layout/hierarchy5"/>
    <dgm:cxn modelId="{207674BF-C1ED-471F-BB29-8EB0222567A6}" type="presOf" srcId="{6AACF64F-0800-4757-9434-71E49848E7C8}" destId="{42A8C235-754C-4E21-9B2C-1FB2ADFF7166}" srcOrd="1" destOrd="0" presId="urn:microsoft.com/office/officeart/2005/8/layout/hierarchy5"/>
    <dgm:cxn modelId="{1DC20CC7-D75A-49CC-B8C3-688FF693FA3E}" srcId="{6575CBA5-089B-4957-B956-10B0FDCF9E65}" destId="{C8C7EBD8-83C6-42D3-BFAC-7F6DA37F95A3}" srcOrd="0" destOrd="0" parTransId="{726E9581-9056-4887-916E-9609FE6EC132}" sibTransId="{99937719-4EFC-4019-A349-1D66EE4689EE}"/>
    <dgm:cxn modelId="{1E0FB1C7-FD99-4CC4-8E0F-1839E13ED067}" type="presOf" srcId="{DD0E2960-CE87-4F47-8D43-16B0067D127F}" destId="{592C7D69-8DF5-46FD-962E-B771153B2FD5}" srcOrd="0" destOrd="0" presId="urn:microsoft.com/office/officeart/2005/8/layout/hierarchy5"/>
    <dgm:cxn modelId="{68C797C8-A61C-4DE4-9A01-6D873C5B5D16}" type="presOf" srcId="{6575CBA5-089B-4957-B956-10B0FDCF9E65}" destId="{4828AE1D-5467-4AEE-8182-A1F40687224C}" srcOrd="0" destOrd="0" presId="urn:microsoft.com/office/officeart/2005/8/layout/hierarchy5"/>
    <dgm:cxn modelId="{9D941CC9-ED3A-4D91-8881-2FA57E93753E}" type="presOf" srcId="{BD1040D4-658E-4F9B-8C51-11B3EE82E2A1}" destId="{C0F56D34-92E2-44A5-89CF-A4F23C9396DA}" srcOrd="1" destOrd="0" presId="urn:microsoft.com/office/officeart/2005/8/layout/hierarchy5"/>
    <dgm:cxn modelId="{97753BCA-DC22-4DF3-A01F-3D7398C5D129}" srcId="{23D6281A-2E18-463D-A4C0-AD57158C4D9D}" destId="{C4D87D27-E22A-4F28-BCBB-615C3430FD89}" srcOrd="0" destOrd="0" parTransId="{3C84F822-E816-4345-A331-EB6432725242}" sibTransId="{2003D641-5C32-4699-9BC1-CA12D1DD7829}"/>
    <dgm:cxn modelId="{18055ECA-6FBC-47F1-9588-0C12A5DAE7E4}" srcId="{B21F5CBD-C02B-4DB5-9C74-C19DD4697B4A}" destId="{EFEC1A55-F56C-4269-96BC-2D9299130331}" srcOrd="1" destOrd="0" parTransId="{817FD408-6BA9-47CB-8B3F-676511379C02}" sibTransId="{97183554-AEEB-436D-9524-8C49B8CF1384}"/>
    <dgm:cxn modelId="{2F9A0ACE-ECD6-4062-8595-829C61E21FE0}" srcId="{B21F5CBD-C02B-4DB5-9C74-C19DD4697B4A}" destId="{E8983A4E-5A61-45FD-AFBA-CC479F204ECB}" srcOrd="2" destOrd="0" parTransId="{3E402254-4EE9-41E6-AC38-8E029C2E46BB}" sibTransId="{B313D222-63C1-48DA-BC77-6C4C275B07FB}"/>
    <dgm:cxn modelId="{2824AECE-9B51-4A87-A8FE-827F5BCE0CF4}" srcId="{8D1C586A-EF0F-499A-82F5-7352D711304B}" destId="{6575CBA5-089B-4957-B956-10B0FDCF9E65}" srcOrd="0" destOrd="0" parTransId="{2F6D76B8-DBF3-4A0A-ADC1-56BA4406269B}" sibTransId="{571F8131-70D1-45F7-86A2-C3639F9256F7}"/>
    <dgm:cxn modelId="{6F1D8AD0-C624-4D24-BD09-5BD839ED1D7A}" type="presOf" srcId="{6AACF64F-0800-4757-9434-71E49848E7C8}" destId="{442CC44B-EAF1-46AD-9E95-8E4B3D85ADBA}" srcOrd="0" destOrd="0" presId="urn:microsoft.com/office/officeart/2005/8/layout/hierarchy5"/>
    <dgm:cxn modelId="{828255D1-27BE-4D89-BA68-2D3E25D96DD3}" type="presOf" srcId="{3C84F822-E816-4345-A331-EB6432725242}" destId="{7E6E6A91-5634-42D6-8234-F1175976AA7B}" srcOrd="0" destOrd="0" presId="urn:microsoft.com/office/officeart/2005/8/layout/hierarchy5"/>
    <dgm:cxn modelId="{7FF499D5-5B8D-415A-BECA-20861EA9C0D1}" srcId="{E9E71552-9D45-48D2-90C0-2C7B0FDF4F82}" destId="{0DD052BE-F857-4B4E-9B8E-C20ACB05231C}" srcOrd="0" destOrd="0" parTransId="{B23ECD7D-7DF9-4AAC-BF16-C713B04F2C49}" sibTransId="{4359E003-07D6-4308-A40A-875003365EC3}"/>
    <dgm:cxn modelId="{F9CFE0D7-CE01-4AAE-9FFA-B2E8C0E7F174}" type="presOf" srcId="{4B746868-5012-4917-8847-F1A717F49E5E}" destId="{AE116611-7234-48AD-A861-83AD0E1007C6}" srcOrd="0" destOrd="0" presId="urn:microsoft.com/office/officeart/2005/8/layout/hierarchy5"/>
    <dgm:cxn modelId="{47929DDE-8D10-4047-9163-E824674AD686}" type="presOf" srcId="{E8983A4E-5A61-45FD-AFBA-CC479F204ECB}" destId="{16D3270B-121B-494D-998F-69D96B5E42A9}" srcOrd="0" destOrd="0" presId="urn:microsoft.com/office/officeart/2005/8/layout/hierarchy5"/>
    <dgm:cxn modelId="{821EBDE3-3BF4-49FB-88E3-F610CBF62422}" type="presOf" srcId="{785CF418-0A09-4A82-A1AD-F9071A17C142}" destId="{5E1FD5E0-7E8E-45E5-8D4A-F0606558EFD8}" srcOrd="1" destOrd="0" presId="urn:microsoft.com/office/officeart/2005/8/layout/hierarchy5"/>
    <dgm:cxn modelId="{6F19CEE3-3781-4845-A8DE-5EA58BDE4935}" type="presOf" srcId="{D66EA8C0-E9F4-4E9E-9486-1B67B7AA8B56}" destId="{90405029-2578-4BC5-9825-3E55EECD6188}" srcOrd="1" destOrd="0" presId="urn:microsoft.com/office/officeart/2005/8/layout/hierarchy5"/>
    <dgm:cxn modelId="{DEEBDDE4-D779-404B-97DF-26C300F253A8}" type="presOf" srcId="{F4FE565A-9044-4C48-828C-D683D107DBE9}" destId="{3FE65C91-5EB9-4BA4-9F19-933B6224A7B0}" srcOrd="1" destOrd="0" presId="urn:microsoft.com/office/officeart/2005/8/layout/hierarchy5"/>
    <dgm:cxn modelId="{256A21E9-5D37-496A-AF3F-D293BD5EBA40}" type="presOf" srcId="{43799126-5DBB-4297-81F1-63DFDF71BD68}" destId="{4A8F553B-E831-406D-A23F-B664CF689CFA}" srcOrd="0" destOrd="0" presId="urn:microsoft.com/office/officeart/2005/8/layout/hierarchy5"/>
    <dgm:cxn modelId="{400CF7EA-4306-454F-A2FB-2C8EEC9677E5}" type="presOf" srcId="{C8C7EBD8-83C6-42D3-BFAC-7F6DA37F95A3}" destId="{DF850C0D-F491-4315-9F77-77C4FB1610EA}" srcOrd="0" destOrd="0" presId="urn:microsoft.com/office/officeart/2005/8/layout/hierarchy5"/>
    <dgm:cxn modelId="{C17356EC-8909-45D0-A4C1-A65E5E164C2A}" type="presOf" srcId="{79E2AA9F-9D52-47C9-AB41-5EFAA3BD055B}" destId="{1A0C4100-8972-49CE-AC96-4965C58CF061}" srcOrd="0" destOrd="0" presId="urn:microsoft.com/office/officeart/2005/8/layout/hierarchy5"/>
    <dgm:cxn modelId="{A370D9EE-E2FF-4684-997F-A70E72724067}" type="presOf" srcId="{73D490D7-99C9-42FA-A8C0-D2A80179B72C}" destId="{F6C91319-0F41-4B90-946B-6A78196E25E0}" srcOrd="0" destOrd="0" presId="urn:microsoft.com/office/officeart/2005/8/layout/hierarchy5"/>
    <dgm:cxn modelId="{13DBF2F3-4344-407F-B5A8-6F12E09FF250}" type="presOf" srcId="{BD1040D4-658E-4F9B-8C51-11B3EE82E2A1}" destId="{BFC9F51F-3414-48BE-80A4-91E5352E2D29}" srcOrd="0" destOrd="0" presId="urn:microsoft.com/office/officeart/2005/8/layout/hierarchy5"/>
    <dgm:cxn modelId="{EE97A6FB-2C03-4231-9407-0A668BEEFE13}" type="presOf" srcId="{EA99AF2F-FAC2-482B-BD45-E557C2672ACB}" destId="{D9280AAB-09FC-4480-BB21-AC0789715C86}" srcOrd="0" destOrd="0" presId="urn:microsoft.com/office/officeart/2005/8/layout/hierarchy5"/>
    <dgm:cxn modelId="{FEB07E77-F904-4663-8778-7FFCEACF0CAC}" type="presParOf" srcId="{954C6BED-3362-431E-B582-247EA60E0159}" destId="{26DC0E05-7A93-47C1-9BA6-9D40E45C0443}" srcOrd="0" destOrd="0" presId="urn:microsoft.com/office/officeart/2005/8/layout/hierarchy5"/>
    <dgm:cxn modelId="{8E56AC14-7257-4E50-8D4D-3E933364392D}" type="presParOf" srcId="{26DC0E05-7A93-47C1-9BA6-9D40E45C0443}" destId="{A2B10C6D-71C9-4779-B192-C37C94823E1B}" srcOrd="0" destOrd="0" presId="urn:microsoft.com/office/officeart/2005/8/layout/hierarchy5"/>
    <dgm:cxn modelId="{5DAB49B0-4740-4AB1-AAE0-E11273F1A2F9}" type="presParOf" srcId="{26DC0E05-7A93-47C1-9BA6-9D40E45C0443}" destId="{5FA8A35F-9FEA-4E7F-AB19-DB9F18AC2B35}" srcOrd="1" destOrd="0" presId="urn:microsoft.com/office/officeart/2005/8/layout/hierarchy5"/>
    <dgm:cxn modelId="{57624978-C5B8-4ED7-A0E7-3C872A0E838A}" type="presParOf" srcId="{5FA8A35F-9FEA-4E7F-AB19-DB9F18AC2B35}" destId="{2B193AE8-AF0B-4778-9E14-B97300155F45}" srcOrd="0" destOrd="0" presId="urn:microsoft.com/office/officeart/2005/8/layout/hierarchy5"/>
    <dgm:cxn modelId="{E2C75B4F-5C70-46BF-8191-E96B5802F683}" type="presParOf" srcId="{2B193AE8-AF0B-4778-9E14-B97300155F45}" destId="{C1316E0F-EFD5-4084-987A-DD8A39FC8AD1}" srcOrd="0" destOrd="0" presId="urn:microsoft.com/office/officeart/2005/8/layout/hierarchy5"/>
    <dgm:cxn modelId="{9D7F0B6D-4211-45FB-BFF3-578841D4CAB0}" type="presParOf" srcId="{2B193AE8-AF0B-4778-9E14-B97300155F45}" destId="{8AD002EA-45AF-4441-97FA-71A31E977F44}" srcOrd="1" destOrd="0" presId="urn:microsoft.com/office/officeart/2005/8/layout/hierarchy5"/>
    <dgm:cxn modelId="{A011132A-A961-4B5F-8C12-A526DB2E68F8}" type="presParOf" srcId="{8AD002EA-45AF-4441-97FA-71A31E977F44}" destId="{1A0C4100-8972-49CE-AC96-4965C58CF061}" srcOrd="0" destOrd="0" presId="urn:microsoft.com/office/officeart/2005/8/layout/hierarchy5"/>
    <dgm:cxn modelId="{7C17790B-F78B-4BA9-8E53-C0BB08608FED}" type="presParOf" srcId="{1A0C4100-8972-49CE-AC96-4965C58CF061}" destId="{4110EBD7-1718-456E-AC62-1076F90CC3E9}" srcOrd="0" destOrd="0" presId="urn:microsoft.com/office/officeart/2005/8/layout/hierarchy5"/>
    <dgm:cxn modelId="{865B63BA-A451-4370-B54F-D04897A9C142}" type="presParOf" srcId="{8AD002EA-45AF-4441-97FA-71A31E977F44}" destId="{B9A19BC8-FCFE-4FBD-A6D0-E05CBA6B7BA3}" srcOrd="1" destOrd="0" presId="urn:microsoft.com/office/officeart/2005/8/layout/hierarchy5"/>
    <dgm:cxn modelId="{0F898273-727F-491B-883B-6AFC704EDA8F}" type="presParOf" srcId="{B9A19BC8-FCFE-4FBD-A6D0-E05CBA6B7BA3}" destId="{57D531C5-2F2E-43FA-8166-43F1E92F6FCA}" srcOrd="0" destOrd="0" presId="urn:microsoft.com/office/officeart/2005/8/layout/hierarchy5"/>
    <dgm:cxn modelId="{0C0A9AC8-29B6-405D-8D9C-4CDC97E77492}" type="presParOf" srcId="{B9A19BC8-FCFE-4FBD-A6D0-E05CBA6B7BA3}" destId="{B08B3BA3-66A4-4176-B6D8-76BE6378487A}" srcOrd="1" destOrd="0" presId="urn:microsoft.com/office/officeart/2005/8/layout/hierarchy5"/>
    <dgm:cxn modelId="{855F0C0D-E211-48EE-A08D-D048C2078341}" type="presParOf" srcId="{B08B3BA3-66A4-4176-B6D8-76BE6378487A}" destId="{3A474DF1-1787-43E2-BECC-B4C3F22FC2A2}" srcOrd="0" destOrd="0" presId="urn:microsoft.com/office/officeart/2005/8/layout/hierarchy5"/>
    <dgm:cxn modelId="{74F39601-5F17-42A4-8EEA-31F7AC545C4E}" type="presParOf" srcId="{3A474DF1-1787-43E2-BECC-B4C3F22FC2A2}" destId="{C97FD638-3775-46ED-B512-F971B7957625}" srcOrd="0" destOrd="0" presId="urn:microsoft.com/office/officeart/2005/8/layout/hierarchy5"/>
    <dgm:cxn modelId="{5B8449F1-0BC1-4A89-B4B3-C1F2C8F13762}" type="presParOf" srcId="{B08B3BA3-66A4-4176-B6D8-76BE6378487A}" destId="{EAED56C2-CD9E-41BA-9E08-3521816935D2}" srcOrd="1" destOrd="0" presId="urn:microsoft.com/office/officeart/2005/8/layout/hierarchy5"/>
    <dgm:cxn modelId="{B82FA34E-B129-49BD-9C95-89B60630ECAE}" type="presParOf" srcId="{EAED56C2-CD9E-41BA-9E08-3521816935D2}" destId="{4828AE1D-5467-4AEE-8182-A1F40687224C}" srcOrd="0" destOrd="0" presId="urn:microsoft.com/office/officeart/2005/8/layout/hierarchy5"/>
    <dgm:cxn modelId="{A870DF81-7E27-4FC4-9E8C-6E8ED18CFCFD}" type="presParOf" srcId="{EAED56C2-CD9E-41BA-9E08-3521816935D2}" destId="{D5058A54-6B2C-4582-B4BB-E7512C6D0757}" srcOrd="1" destOrd="0" presId="urn:microsoft.com/office/officeart/2005/8/layout/hierarchy5"/>
    <dgm:cxn modelId="{AE3E8BB2-04DE-4C54-A778-E8D3CE992152}" type="presParOf" srcId="{D5058A54-6B2C-4582-B4BB-E7512C6D0757}" destId="{C7CDC6D1-BA98-4414-BA86-B4EE7F357B26}" srcOrd="0" destOrd="0" presId="urn:microsoft.com/office/officeart/2005/8/layout/hierarchy5"/>
    <dgm:cxn modelId="{03A4E310-2674-46E6-9E99-856231FBA0EF}" type="presParOf" srcId="{C7CDC6D1-BA98-4414-BA86-B4EE7F357B26}" destId="{36410A6D-47E8-4E69-ADF1-67FDA2B04F12}" srcOrd="0" destOrd="0" presId="urn:microsoft.com/office/officeart/2005/8/layout/hierarchy5"/>
    <dgm:cxn modelId="{5D65F0F0-0480-4C2F-A6A7-0333DFF1CE73}" type="presParOf" srcId="{D5058A54-6B2C-4582-B4BB-E7512C6D0757}" destId="{1AB02273-88BA-4C39-AC86-FF3957AC19AC}" srcOrd="1" destOrd="0" presId="urn:microsoft.com/office/officeart/2005/8/layout/hierarchy5"/>
    <dgm:cxn modelId="{F1B09D3C-2FCE-4331-9D77-AF6E16437F85}" type="presParOf" srcId="{1AB02273-88BA-4C39-AC86-FF3957AC19AC}" destId="{DF850C0D-F491-4315-9F77-77C4FB1610EA}" srcOrd="0" destOrd="0" presId="urn:microsoft.com/office/officeart/2005/8/layout/hierarchy5"/>
    <dgm:cxn modelId="{AE6698EC-4667-436D-AB4A-263C10E74821}" type="presParOf" srcId="{1AB02273-88BA-4C39-AC86-FF3957AC19AC}" destId="{690753AC-42AE-4D32-A05B-878B85DDF304}" srcOrd="1" destOrd="0" presId="urn:microsoft.com/office/officeart/2005/8/layout/hierarchy5"/>
    <dgm:cxn modelId="{4402752B-4DE7-42A1-B567-6AC613471ECA}" type="presParOf" srcId="{B08B3BA3-66A4-4176-B6D8-76BE6378487A}" destId="{5B6D6788-60D7-446E-968D-E595973F00D8}" srcOrd="2" destOrd="0" presId="urn:microsoft.com/office/officeart/2005/8/layout/hierarchy5"/>
    <dgm:cxn modelId="{51A0A317-C374-4523-9B52-978228B2E2A1}" type="presParOf" srcId="{5B6D6788-60D7-446E-968D-E595973F00D8}" destId="{3FE65C91-5EB9-4BA4-9F19-933B6224A7B0}" srcOrd="0" destOrd="0" presId="urn:microsoft.com/office/officeart/2005/8/layout/hierarchy5"/>
    <dgm:cxn modelId="{557F07BB-4462-4303-BF60-F394064589D2}" type="presParOf" srcId="{B08B3BA3-66A4-4176-B6D8-76BE6378487A}" destId="{7A5A444B-D1A8-4C5F-B327-3DD2AB80CD93}" srcOrd="3" destOrd="0" presId="urn:microsoft.com/office/officeart/2005/8/layout/hierarchy5"/>
    <dgm:cxn modelId="{6917DA98-45B0-4921-9B76-D65319852BFC}" type="presParOf" srcId="{7A5A444B-D1A8-4C5F-B327-3DD2AB80CD93}" destId="{F8F85CCB-DB00-4D9A-90CB-EDA04895EE3C}" srcOrd="0" destOrd="0" presId="urn:microsoft.com/office/officeart/2005/8/layout/hierarchy5"/>
    <dgm:cxn modelId="{A9C24174-A41F-4798-965F-AA2D39A13B15}" type="presParOf" srcId="{7A5A444B-D1A8-4C5F-B327-3DD2AB80CD93}" destId="{5005EEF9-7474-4FCC-B77F-F160B0242D91}" srcOrd="1" destOrd="0" presId="urn:microsoft.com/office/officeart/2005/8/layout/hierarchy5"/>
    <dgm:cxn modelId="{D833F23F-EE3D-47A5-9199-BE312C5C1BF3}" type="presParOf" srcId="{5005EEF9-7474-4FCC-B77F-F160B0242D91}" destId="{4BD69298-CCB0-40DC-AD6B-A1D5CB66AB08}" srcOrd="0" destOrd="0" presId="urn:microsoft.com/office/officeart/2005/8/layout/hierarchy5"/>
    <dgm:cxn modelId="{27888EE4-FA11-4A15-A7DE-9BDC79FCEA21}" type="presParOf" srcId="{4BD69298-CCB0-40DC-AD6B-A1D5CB66AB08}" destId="{5E1FD5E0-7E8E-45E5-8D4A-F0606558EFD8}" srcOrd="0" destOrd="0" presId="urn:microsoft.com/office/officeart/2005/8/layout/hierarchy5"/>
    <dgm:cxn modelId="{6D5E9E5D-4AF1-4A3D-8156-6C459BCA86D4}" type="presParOf" srcId="{5005EEF9-7474-4FCC-B77F-F160B0242D91}" destId="{51CC9D76-32F4-4149-9312-65832ECA2667}" srcOrd="1" destOrd="0" presId="urn:microsoft.com/office/officeart/2005/8/layout/hierarchy5"/>
    <dgm:cxn modelId="{EFE82336-FFB4-4265-86B7-ACAF7B97ED77}" type="presParOf" srcId="{51CC9D76-32F4-4149-9312-65832ECA2667}" destId="{4D785BA7-A060-46C1-BE0F-D1A730329262}" srcOrd="0" destOrd="0" presId="urn:microsoft.com/office/officeart/2005/8/layout/hierarchy5"/>
    <dgm:cxn modelId="{4E50FA4F-4D10-4AA6-BB96-538639DCEC4F}" type="presParOf" srcId="{51CC9D76-32F4-4149-9312-65832ECA2667}" destId="{59BCFF17-E34F-4711-B3A6-41F07C2FA46C}" srcOrd="1" destOrd="0" presId="urn:microsoft.com/office/officeart/2005/8/layout/hierarchy5"/>
    <dgm:cxn modelId="{AA51F6A9-517F-40E6-9B95-0EEA2E67E074}" type="presParOf" srcId="{8AD002EA-45AF-4441-97FA-71A31E977F44}" destId="{AE116611-7234-48AD-A861-83AD0E1007C6}" srcOrd="2" destOrd="0" presId="urn:microsoft.com/office/officeart/2005/8/layout/hierarchy5"/>
    <dgm:cxn modelId="{A94B2605-FE6C-4614-AD9C-5BE8D8D7BE08}" type="presParOf" srcId="{AE116611-7234-48AD-A861-83AD0E1007C6}" destId="{B987C749-7E6E-4FDE-8D15-D2918FA9A01C}" srcOrd="0" destOrd="0" presId="urn:microsoft.com/office/officeart/2005/8/layout/hierarchy5"/>
    <dgm:cxn modelId="{24E1E9DE-6474-4AC5-8A54-1DF19D820FD8}" type="presParOf" srcId="{8AD002EA-45AF-4441-97FA-71A31E977F44}" destId="{9D537B1A-B960-4BBD-BE28-84107B94F711}" srcOrd="3" destOrd="0" presId="urn:microsoft.com/office/officeart/2005/8/layout/hierarchy5"/>
    <dgm:cxn modelId="{64E71480-580B-4154-8E17-7188978CBFD6}" type="presParOf" srcId="{9D537B1A-B960-4BBD-BE28-84107B94F711}" destId="{D9280AAB-09FC-4480-BB21-AC0789715C86}" srcOrd="0" destOrd="0" presId="urn:microsoft.com/office/officeart/2005/8/layout/hierarchy5"/>
    <dgm:cxn modelId="{4B1964B4-5843-489A-8474-A89822E90C9A}" type="presParOf" srcId="{9D537B1A-B960-4BBD-BE28-84107B94F711}" destId="{7C731406-6451-4E76-AFA6-7F36C037885B}" srcOrd="1" destOrd="0" presId="urn:microsoft.com/office/officeart/2005/8/layout/hierarchy5"/>
    <dgm:cxn modelId="{078BABAC-854F-4A0B-B393-E34AB22B7AAC}" type="presParOf" srcId="{7C731406-6451-4E76-AFA6-7F36C037885B}" destId="{353749F6-02CF-4D76-80C6-2D6AA5EC1D07}" srcOrd="0" destOrd="0" presId="urn:microsoft.com/office/officeart/2005/8/layout/hierarchy5"/>
    <dgm:cxn modelId="{2AD534E7-68FE-4A9A-B7D1-891AF218F8FB}" type="presParOf" srcId="{353749F6-02CF-4D76-80C6-2D6AA5EC1D07}" destId="{CC46E9DD-127E-4024-B9CC-385E6A8878A2}" srcOrd="0" destOrd="0" presId="urn:microsoft.com/office/officeart/2005/8/layout/hierarchy5"/>
    <dgm:cxn modelId="{9907B562-50FF-4CD2-B5F1-2B9D30FD59AD}" type="presParOf" srcId="{7C731406-6451-4E76-AFA6-7F36C037885B}" destId="{86DE53B1-CE4D-4736-835E-5530E0725B8C}" srcOrd="1" destOrd="0" presId="urn:microsoft.com/office/officeart/2005/8/layout/hierarchy5"/>
    <dgm:cxn modelId="{82A64746-AFBD-466B-8FAC-377D999D8BD7}" type="presParOf" srcId="{86DE53B1-CE4D-4736-835E-5530E0725B8C}" destId="{37DC1DF2-9E39-42ED-A8F6-6A0EB7D0B791}" srcOrd="0" destOrd="0" presId="urn:microsoft.com/office/officeart/2005/8/layout/hierarchy5"/>
    <dgm:cxn modelId="{E79AE96F-1789-4EDA-99F4-F9E4E705403E}" type="presParOf" srcId="{86DE53B1-CE4D-4736-835E-5530E0725B8C}" destId="{4DFBAE51-D138-432D-B8CF-402FB8AFB351}" srcOrd="1" destOrd="0" presId="urn:microsoft.com/office/officeart/2005/8/layout/hierarchy5"/>
    <dgm:cxn modelId="{8E6D4C74-F195-4827-A341-294409AE82FA}" type="presParOf" srcId="{4DFBAE51-D138-432D-B8CF-402FB8AFB351}" destId="{2EC53947-5BB0-4736-A9FF-B6852A6D03E9}" srcOrd="0" destOrd="0" presId="urn:microsoft.com/office/officeart/2005/8/layout/hierarchy5"/>
    <dgm:cxn modelId="{D2B1CC4D-5FFE-4319-B149-9934AAE07D50}" type="presParOf" srcId="{2EC53947-5BB0-4736-A9FF-B6852A6D03E9}" destId="{4022589F-C2DD-4B2A-A6B9-933B3F3D7AC0}" srcOrd="0" destOrd="0" presId="urn:microsoft.com/office/officeart/2005/8/layout/hierarchy5"/>
    <dgm:cxn modelId="{A99C00C5-B145-496B-9C47-AD402A51366A}" type="presParOf" srcId="{4DFBAE51-D138-432D-B8CF-402FB8AFB351}" destId="{FE043302-2590-454A-83DB-24C97FA8E51F}" srcOrd="1" destOrd="0" presId="urn:microsoft.com/office/officeart/2005/8/layout/hierarchy5"/>
    <dgm:cxn modelId="{988E23CC-533D-40F0-8DA5-CDB24C7CA112}" type="presParOf" srcId="{FE043302-2590-454A-83DB-24C97FA8E51F}" destId="{8D74E896-C686-476A-A9BD-9C0B396A90F3}" srcOrd="0" destOrd="0" presId="urn:microsoft.com/office/officeart/2005/8/layout/hierarchy5"/>
    <dgm:cxn modelId="{F82052AA-695A-40C0-AF9A-0B9C4C8CB5AD}" type="presParOf" srcId="{FE043302-2590-454A-83DB-24C97FA8E51F}" destId="{BA8C0860-C856-49B5-AE7B-E655C7694B14}" srcOrd="1" destOrd="0" presId="urn:microsoft.com/office/officeart/2005/8/layout/hierarchy5"/>
    <dgm:cxn modelId="{6DFBB960-5C0A-4DBB-8463-C5D785EA8823}" type="presParOf" srcId="{7C731406-6451-4E76-AFA6-7F36C037885B}" destId="{D566653E-88A6-441E-8646-725B42DFBD2E}" srcOrd="2" destOrd="0" presId="urn:microsoft.com/office/officeart/2005/8/layout/hierarchy5"/>
    <dgm:cxn modelId="{455A0457-D099-495D-9FCC-984EF2005E01}" type="presParOf" srcId="{D566653E-88A6-441E-8646-725B42DFBD2E}" destId="{14279C5D-6732-4FE6-9082-124979222DEB}" srcOrd="0" destOrd="0" presId="urn:microsoft.com/office/officeart/2005/8/layout/hierarchy5"/>
    <dgm:cxn modelId="{9A9ED23C-EB48-4FFD-8040-2F6E367493C0}" type="presParOf" srcId="{7C731406-6451-4E76-AFA6-7F36C037885B}" destId="{090906F7-DB3E-4671-9D6C-61D4A1832778}" srcOrd="3" destOrd="0" presId="urn:microsoft.com/office/officeart/2005/8/layout/hierarchy5"/>
    <dgm:cxn modelId="{98FCC96D-45C7-4638-A815-616DAB5A4CAD}" type="presParOf" srcId="{090906F7-DB3E-4671-9D6C-61D4A1832778}" destId="{2BFC13CA-84D1-41F5-952F-F476CB88EC37}" srcOrd="0" destOrd="0" presId="urn:microsoft.com/office/officeart/2005/8/layout/hierarchy5"/>
    <dgm:cxn modelId="{48C07558-0FD3-480F-B22A-EE5A4F472536}" type="presParOf" srcId="{090906F7-DB3E-4671-9D6C-61D4A1832778}" destId="{0069670A-1653-4642-BD53-23F8B186EB59}" srcOrd="1" destOrd="0" presId="urn:microsoft.com/office/officeart/2005/8/layout/hierarchy5"/>
    <dgm:cxn modelId="{EA784208-01DE-4C63-A22E-E341E9486D91}" type="presParOf" srcId="{0069670A-1653-4642-BD53-23F8B186EB59}" destId="{8E0FEEC7-82EB-4C7B-95C1-0EF474E8CFA7}" srcOrd="0" destOrd="0" presId="urn:microsoft.com/office/officeart/2005/8/layout/hierarchy5"/>
    <dgm:cxn modelId="{3E667973-921E-4A26-A3CB-49D4808B54A7}" type="presParOf" srcId="{8E0FEEC7-82EB-4C7B-95C1-0EF474E8CFA7}" destId="{6A95549F-19F5-4FFF-8702-FF727C7EC057}" srcOrd="0" destOrd="0" presId="urn:microsoft.com/office/officeart/2005/8/layout/hierarchy5"/>
    <dgm:cxn modelId="{5D6AFA41-DE5E-4886-8676-38BFA654965C}" type="presParOf" srcId="{0069670A-1653-4642-BD53-23F8B186EB59}" destId="{34A7934F-0020-4D41-A5A1-CB8CED895326}" srcOrd="1" destOrd="0" presId="urn:microsoft.com/office/officeart/2005/8/layout/hierarchy5"/>
    <dgm:cxn modelId="{C3F917FB-46DC-4CFC-9781-C97514C6B47E}" type="presParOf" srcId="{34A7934F-0020-4D41-A5A1-CB8CED895326}" destId="{4A8F553B-E831-406D-A23F-B664CF689CFA}" srcOrd="0" destOrd="0" presId="urn:microsoft.com/office/officeart/2005/8/layout/hierarchy5"/>
    <dgm:cxn modelId="{FCD36A8B-17F8-4EBD-B17C-76CE8C9C1977}" type="presParOf" srcId="{34A7934F-0020-4D41-A5A1-CB8CED895326}" destId="{20A419D5-ECC0-4150-8015-3562FBF61FC0}" srcOrd="1" destOrd="0" presId="urn:microsoft.com/office/officeart/2005/8/layout/hierarchy5"/>
    <dgm:cxn modelId="{498AE3AD-DB6F-4464-84DF-CACE1F1D87B2}" type="presParOf" srcId="{7C731406-6451-4E76-AFA6-7F36C037885B}" destId="{CB7AA281-6035-4EF4-9DCE-12588D156AA0}" srcOrd="4" destOrd="0" presId="urn:microsoft.com/office/officeart/2005/8/layout/hierarchy5"/>
    <dgm:cxn modelId="{CE71E218-9C2F-4793-B65E-3363130D10DA}" type="presParOf" srcId="{CB7AA281-6035-4EF4-9DCE-12588D156AA0}" destId="{E5427E5A-9653-4971-9CA3-9854DC2A06B1}" srcOrd="0" destOrd="0" presId="urn:microsoft.com/office/officeart/2005/8/layout/hierarchy5"/>
    <dgm:cxn modelId="{10749415-9B35-493D-A9E8-004ADF9B0C56}" type="presParOf" srcId="{7C731406-6451-4E76-AFA6-7F36C037885B}" destId="{641A3F3A-F13C-44F4-A39E-798276C43CA9}" srcOrd="5" destOrd="0" presId="urn:microsoft.com/office/officeart/2005/8/layout/hierarchy5"/>
    <dgm:cxn modelId="{FCB3A443-5E3A-4F02-B96A-85ADBA93A955}" type="presParOf" srcId="{641A3F3A-F13C-44F4-A39E-798276C43CA9}" destId="{E68B73E0-EB47-4609-A686-919EAD6095FE}" srcOrd="0" destOrd="0" presId="urn:microsoft.com/office/officeart/2005/8/layout/hierarchy5"/>
    <dgm:cxn modelId="{4E3E29FD-C07B-45DC-94CB-DBE3893B4713}" type="presParOf" srcId="{641A3F3A-F13C-44F4-A39E-798276C43CA9}" destId="{70FFB9EA-A97A-4CE7-8ACF-9C01FECDCCD1}" srcOrd="1" destOrd="0" presId="urn:microsoft.com/office/officeart/2005/8/layout/hierarchy5"/>
    <dgm:cxn modelId="{05138F07-E60E-48C3-BE82-E861EE790020}" type="presParOf" srcId="{70FFB9EA-A97A-4CE7-8ACF-9C01FECDCCD1}" destId="{592C7D69-8DF5-46FD-962E-B771153B2FD5}" srcOrd="0" destOrd="0" presId="urn:microsoft.com/office/officeart/2005/8/layout/hierarchy5"/>
    <dgm:cxn modelId="{40A0925F-7EBC-4FC3-9633-8594DCFAE6D5}" type="presParOf" srcId="{592C7D69-8DF5-46FD-962E-B771153B2FD5}" destId="{135497EF-CA4C-4484-BA2A-A55D466282B1}" srcOrd="0" destOrd="0" presId="urn:microsoft.com/office/officeart/2005/8/layout/hierarchy5"/>
    <dgm:cxn modelId="{88A06121-142E-413A-B236-1F4CB82E95C4}" type="presParOf" srcId="{70FFB9EA-A97A-4CE7-8ACF-9C01FECDCCD1}" destId="{CF6BCFFB-ABFA-402C-9B23-40D9126ACC28}" srcOrd="1" destOrd="0" presId="urn:microsoft.com/office/officeart/2005/8/layout/hierarchy5"/>
    <dgm:cxn modelId="{3E641CE8-3ABB-4954-9A62-F04E6F00AB14}" type="presParOf" srcId="{CF6BCFFB-ABFA-402C-9B23-40D9126ACC28}" destId="{F6C91319-0F41-4B90-946B-6A78196E25E0}" srcOrd="0" destOrd="0" presId="urn:microsoft.com/office/officeart/2005/8/layout/hierarchy5"/>
    <dgm:cxn modelId="{7D1BF5A1-114C-425A-ABAD-6B7E07AFAF8F}" type="presParOf" srcId="{CF6BCFFB-ABFA-402C-9B23-40D9126ACC28}" destId="{7DBD8277-60B9-4040-9F41-F76F1F81F126}" srcOrd="1" destOrd="0" presId="urn:microsoft.com/office/officeart/2005/8/layout/hierarchy5"/>
    <dgm:cxn modelId="{1126DCDA-E880-47DE-84E9-159F235FB75C}" type="presParOf" srcId="{7C731406-6451-4E76-AFA6-7F36C037885B}" destId="{BFC9F51F-3414-48BE-80A4-91E5352E2D29}" srcOrd="6" destOrd="0" presId="urn:microsoft.com/office/officeart/2005/8/layout/hierarchy5"/>
    <dgm:cxn modelId="{505A5967-7750-4FEA-A77F-0842A905DCB6}" type="presParOf" srcId="{BFC9F51F-3414-48BE-80A4-91E5352E2D29}" destId="{C0F56D34-92E2-44A5-89CF-A4F23C9396DA}" srcOrd="0" destOrd="0" presId="urn:microsoft.com/office/officeart/2005/8/layout/hierarchy5"/>
    <dgm:cxn modelId="{57D39961-E1C1-4F9E-AEB7-63DBA3361449}" type="presParOf" srcId="{7C731406-6451-4E76-AFA6-7F36C037885B}" destId="{D91D51C3-7E31-4688-8382-9DD9FDB4E4FB}" srcOrd="7" destOrd="0" presId="urn:microsoft.com/office/officeart/2005/8/layout/hierarchy5"/>
    <dgm:cxn modelId="{DF0BB2C7-9E53-4229-B12F-37B9BA7DCD7D}" type="presParOf" srcId="{D91D51C3-7E31-4688-8382-9DD9FDB4E4FB}" destId="{4BB6701F-854C-425F-9EC7-35677A38249F}" srcOrd="0" destOrd="0" presId="urn:microsoft.com/office/officeart/2005/8/layout/hierarchy5"/>
    <dgm:cxn modelId="{0295F067-6B5C-4FEA-BAAB-4C46068FB7DF}" type="presParOf" srcId="{D91D51C3-7E31-4688-8382-9DD9FDB4E4FB}" destId="{B87703FE-B0CC-4D29-90B0-04B1D6DD2036}" srcOrd="1" destOrd="0" presId="urn:microsoft.com/office/officeart/2005/8/layout/hierarchy5"/>
    <dgm:cxn modelId="{CC815EE5-022F-4176-A6BC-949C4B13A32C}" type="presParOf" srcId="{B87703FE-B0CC-4D29-90B0-04B1D6DD2036}" destId="{C4CD28B1-0E2B-4981-9BCE-8A2913591840}" srcOrd="0" destOrd="0" presId="urn:microsoft.com/office/officeart/2005/8/layout/hierarchy5"/>
    <dgm:cxn modelId="{E52AEAD9-35DB-4524-9448-895E5BD59B2B}" type="presParOf" srcId="{C4CD28B1-0E2B-4981-9BCE-8A2913591840}" destId="{2A2E95B8-D9FB-4357-8A04-93B2F7D68683}" srcOrd="0" destOrd="0" presId="urn:microsoft.com/office/officeart/2005/8/layout/hierarchy5"/>
    <dgm:cxn modelId="{ED072758-C618-420B-97C9-2DF43A38F946}" type="presParOf" srcId="{B87703FE-B0CC-4D29-90B0-04B1D6DD2036}" destId="{802538C3-37C4-4FFD-85D7-76691C09A325}" srcOrd="1" destOrd="0" presId="urn:microsoft.com/office/officeart/2005/8/layout/hierarchy5"/>
    <dgm:cxn modelId="{272637CF-F967-433C-AEC4-7939593074F8}" type="presParOf" srcId="{802538C3-37C4-4FFD-85D7-76691C09A325}" destId="{3A53C2AA-902F-43D9-AC0D-754D7FBB44E4}" srcOrd="0" destOrd="0" presId="urn:microsoft.com/office/officeart/2005/8/layout/hierarchy5"/>
    <dgm:cxn modelId="{13AD4E6D-1F8C-483F-BE35-ED15260D251A}" type="presParOf" srcId="{802538C3-37C4-4FFD-85D7-76691C09A325}" destId="{2E92EE08-71E7-454B-A09E-30E1C3CB4FD8}" srcOrd="1" destOrd="0" presId="urn:microsoft.com/office/officeart/2005/8/layout/hierarchy5"/>
    <dgm:cxn modelId="{88E74A77-BAEB-4384-B077-8159B7E2C555}" type="presParOf" srcId="{8AD002EA-45AF-4441-97FA-71A31E977F44}" destId="{22E5DE03-3EDD-4A78-9D27-A32911380826}" srcOrd="4" destOrd="0" presId="urn:microsoft.com/office/officeart/2005/8/layout/hierarchy5"/>
    <dgm:cxn modelId="{12C7CD7A-D257-493C-9A72-D429CA9EF765}" type="presParOf" srcId="{22E5DE03-3EDD-4A78-9D27-A32911380826}" destId="{90405029-2578-4BC5-9825-3E55EECD6188}" srcOrd="0" destOrd="0" presId="urn:microsoft.com/office/officeart/2005/8/layout/hierarchy5"/>
    <dgm:cxn modelId="{1BD2891A-1EBA-4FC5-9BEA-100B2E06597D}" type="presParOf" srcId="{8AD002EA-45AF-4441-97FA-71A31E977F44}" destId="{7BEB5E8C-B618-4040-A05D-DCDCA6C02377}" srcOrd="5" destOrd="0" presId="urn:microsoft.com/office/officeart/2005/8/layout/hierarchy5"/>
    <dgm:cxn modelId="{4B4D0824-D1F9-4168-866A-10462CA58F71}" type="presParOf" srcId="{7BEB5E8C-B618-4040-A05D-DCDCA6C02377}" destId="{23CBE100-FA70-4988-9075-EA9906209583}" srcOrd="0" destOrd="0" presId="urn:microsoft.com/office/officeart/2005/8/layout/hierarchy5"/>
    <dgm:cxn modelId="{1BF56375-0E5F-4BDC-804F-5AA661169F67}" type="presParOf" srcId="{7BEB5E8C-B618-4040-A05D-DCDCA6C02377}" destId="{7A2A53D0-2528-4561-B5E4-56AA0DD32520}" srcOrd="1" destOrd="0" presId="urn:microsoft.com/office/officeart/2005/8/layout/hierarchy5"/>
    <dgm:cxn modelId="{DBE7F935-49F3-437E-A7BD-18B4BBDDFB24}" type="presParOf" srcId="{7A2A53D0-2528-4561-B5E4-56AA0DD32520}" destId="{877A2963-ABC9-43D5-B2A0-76D8F2524953}" srcOrd="0" destOrd="0" presId="urn:microsoft.com/office/officeart/2005/8/layout/hierarchy5"/>
    <dgm:cxn modelId="{8700E606-BF58-4A40-8E14-5113687D4C57}" type="presParOf" srcId="{877A2963-ABC9-43D5-B2A0-76D8F2524953}" destId="{250F66F9-8B9B-4C97-BDBC-C3021B58B402}" srcOrd="0" destOrd="0" presId="urn:microsoft.com/office/officeart/2005/8/layout/hierarchy5"/>
    <dgm:cxn modelId="{93DCC6DD-BF1D-4806-B403-738101488ABC}" type="presParOf" srcId="{7A2A53D0-2528-4561-B5E4-56AA0DD32520}" destId="{7C07A995-B63A-43EB-8689-9EE8548258C9}" srcOrd="1" destOrd="0" presId="urn:microsoft.com/office/officeart/2005/8/layout/hierarchy5"/>
    <dgm:cxn modelId="{1E6972F1-6F20-4490-9A7C-1E499491B8E1}" type="presParOf" srcId="{7C07A995-B63A-43EB-8689-9EE8548258C9}" destId="{ECD4BC3D-A8E0-46EB-A566-9880BFE11992}" srcOrd="0" destOrd="0" presId="urn:microsoft.com/office/officeart/2005/8/layout/hierarchy5"/>
    <dgm:cxn modelId="{2A5D5F86-FF8C-4BD5-923B-4AEDF2A4A943}" type="presParOf" srcId="{7C07A995-B63A-43EB-8689-9EE8548258C9}" destId="{765A1F0D-4958-420F-8524-9491298D0C38}" srcOrd="1" destOrd="0" presId="urn:microsoft.com/office/officeart/2005/8/layout/hierarchy5"/>
    <dgm:cxn modelId="{79D8E454-752C-48B4-90EC-0146350D58C4}" type="presParOf" srcId="{765A1F0D-4958-420F-8524-9491298D0C38}" destId="{7E6E6A91-5634-42D6-8234-F1175976AA7B}" srcOrd="0" destOrd="0" presId="urn:microsoft.com/office/officeart/2005/8/layout/hierarchy5"/>
    <dgm:cxn modelId="{4FD8A0C4-E738-40A2-8053-06450B16435A}" type="presParOf" srcId="{7E6E6A91-5634-42D6-8234-F1175976AA7B}" destId="{BA254E74-0C2E-4DDD-8541-D143AC8CFC27}" srcOrd="0" destOrd="0" presId="urn:microsoft.com/office/officeart/2005/8/layout/hierarchy5"/>
    <dgm:cxn modelId="{903C5C35-F341-42B9-98DF-A2AB9D0CDA47}" type="presParOf" srcId="{765A1F0D-4958-420F-8524-9491298D0C38}" destId="{36F18873-B9D9-490A-9BF3-A6FFA073FFA4}" srcOrd="1" destOrd="0" presId="urn:microsoft.com/office/officeart/2005/8/layout/hierarchy5"/>
    <dgm:cxn modelId="{BA9DD0C7-602F-4077-B497-510EC3FE2681}" type="presParOf" srcId="{36F18873-B9D9-490A-9BF3-A6FFA073FFA4}" destId="{ACDE7E3B-4A6C-407C-B207-46B98519B8A7}" srcOrd="0" destOrd="0" presId="urn:microsoft.com/office/officeart/2005/8/layout/hierarchy5"/>
    <dgm:cxn modelId="{FE55147F-0DE6-4B6D-988B-0E7152F28CCD}" type="presParOf" srcId="{36F18873-B9D9-490A-9BF3-A6FFA073FFA4}" destId="{C6F1EB4F-5AAD-4EDA-9810-5EDD389BCDE2}" srcOrd="1" destOrd="0" presId="urn:microsoft.com/office/officeart/2005/8/layout/hierarchy5"/>
    <dgm:cxn modelId="{F1458D35-52C5-41CC-B597-AF810AB7D008}" type="presParOf" srcId="{954C6BED-3362-431E-B582-247EA60E0159}" destId="{2AC24468-BC82-44F0-BC72-012A3B66A961}" srcOrd="1" destOrd="0" presId="urn:microsoft.com/office/officeart/2005/8/layout/hierarchy5"/>
    <dgm:cxn modelId="{0FE30A13-9320-475C-96D1-74DA69E4101C}" type="presParOf" srcId="{2AC24468-BC82-44F0-BC72-012A3B66A961}" destId="{2C7D528A-F57C-4E3E-AD5B-C00153F6B629}" srcOrd="0" destOrd="0" presId="urn:microsoft.com/office/officeart/2005/8/layout/hierarchy5"/>
    <dgm:cxn modelId="{11A99D76-C2E6-4723-9DAA-42358523F0EC}" type="presParOf" srcId="{2C7D528A-F57C-4E3E-AD5B-C00153F6B629}" destId="{4F3AF2EC-43B8-4D47-BD8B-11C2550B917B}" srcOrd="0" destOrd="0" presId="urn:microsoft.com/office/officeart/2005/8/layout/hierarchy5"/>
    <dgm:cxn modelId="{71C92337-C25C-4431-AC24-6BA1DC25AAEE}" type="presParOf" srcId="{2C7D528A-F57C-4E3E-AD5B-C00153F6B629}" destId="{6DD45044-910B-4B96-A7A8-D7EE4F7FD45D}" srcOrd="1" destOrd="0" presId="urn:microsoft.com/office/officeart/2005/8/layout/hierarchy5"/>
    <dgm:cxn modelId="{7FA8AE0D-E6D9-46AD-9857-A161753F2170}" type="presParOf" srcId="{2AC24468-BC82-44F0-BC72-012A3B66A961}" destId="{095E0F9B-8AF1-4E46-AB6D-DCC64329C7F2}" srcOrd="1" destOrd="0" presId="urn:microsoft.com/office/officeart/2005/8/layout/hierarchy5"/>
    <dgm:cxn modelId="{68F35933-94A8-4A35-8A16-06C64DC4025C}" type="presParOf" srcId="{095E0F9B-8AF1-4E46-AB6D-DCC64329C7F2}" destId="{76684DBA-7916-4575-A350-F8853DB1823C}" srcOrd="0" destOrd="0" presId="urn:microsoft.com/office/officeart/2005/8/layout/hierarchy5"/>
    <dgm:cxn modelId="{0960826F-46E1-4159-B419-390A490D3177}" type="presParOf" srcId="{2AC24468-BC82-44F0-BC72-012A3B66A961}" destId="{1D1E88E9-3B8A-413D-A104-D9C7DB3DCD20}" srcOrd="2" destOrd="0" presId="urn:microsoft.com/office/officeart/2005/8/layout/hierarchy5"/>
    <dgm:cxn modelId="{002A6E28-C66E-4DC7-BA99-FE3EAD2EDC77}" type="presParOf" srcId="{1D1E88E9-3B8A-413D-A104-D9C7DB3DCD20}" destId="{16D3270B-121B-494D-998F-69D96B5E42A9}" srcOrd="0" destOrd="0" presId="urn:microsoft.com/office/officeart/2005/8/layout/hierarchy5"/>
    <dgm:cxn modelId="{DE4EC4F9-AC04-4151-9013-535EBA20DEB9}" type="presParOf" srcId="{1D1E88E9-3B8A-413D-A104-D9C7DB3DCD20}" destId="{11CF0C57-9A4C-45F6-9ABE-AEE9E5F072F7}" srcOrd="1" destOrd="0" presId="urn:microsoft.com/office/officeart/2005/8/layout/hierarchy5"/>
    <dgm:cxn modelId="{E9CD5836-F6FC-4CAE-BDF1-391A3A2091AD}" type="presParOf" srcId="{2AC24468-BC82-44F0-BC72-012A3B66A961}" destId="{88329F33-EA58-4BE4-A9AD-3959EAFF9467}" srcOrd="3" destOrd="0" presId="urn:microsoft.com/office/officeart/2005/8/layout/hierarchy5"/>
    <dgm:cxn modelId="{AC5CA437-462A-446E-AB30-6152D0EEE22F}" type="presParOf" srcId="{88329F33-EA58-4BE4-A9AD-3959EAFF9467}" destId="{D2ED7DE2-6BF2-4935-9B94-5CCA1B089281}" srcOrd="0" destOrd="0" presId="urn:microsoft.com/office/officeart/2005/8/layout/hierarchy5"/>
    <dgm:cxn modelId="{F87B6817-0105-44B1-A30D-44A49BB2F107}" type="presParOf" srcId="{2AC24468-BC82-44F0-BC72-012A3B66A961}" destId="{58787D1F-3975-49A0-86A5-0F67B5577367}" srcOrd="4" destOrd="0" presId="urn:microsoft.com/office/officeart/2005/8/layout/hierarchy5"/>
    <dgm:cxn modelId="{F620978E-6DFA-4199-BAA0-05A33638FCBB}" type="presParOf" srcId="{58787D1F-3975-49A0-86A5-0F67B5577367}" destId="{442CC44B-EAF1-46AD-9E95-8E4B3D85ADBA}" srcOrd="0" destOrd="0" presId="urn:microsoft.com/office/officeart/2005/8/layout/hierarchy5"/>
    <dgm:cxn modelId="{242FE2FD-4F0A-43A9-B9A3-4F3ACC047979}" type="presParOf" srcId="{58787D1F-3975-49A0-86A5-0F67B5577367}" destId="{42A8C235-754C-4E21-9B2C-1FB2ADFF7166}" srcOrd="1" destOrd="0" presId="urn:microsoft.com/office/officeart/2005/8/layout/hierarchy5"/>
    <dgm:cxn modelId="{60EB91E5-6D21-45A0-AEB4-77CFC71B8294}" type="presParOf" srcId="{2AC24468-BC82-44F0-BC72-012A3B66A961}" destId="{41C6AB57-DC8A-47FE-8875-CF49053605FC}" srcOrd="5" destOrd="0" presId="urn:microsoft.com/office/officeart/2005/8/layout/hierarchy5"/>
    <dgm:cxn modelId="{39EEFA5C-118D-47AE-A621-7E759B5BDC6D}" type="presParOf" srcId="{41C6AB57-DC8A-47FE-8875-CF49053605FC}" destId="{08B56939-630C-43CD-9EBB-FFC371EDF7F4}" srcOrd="0" destOrd="0" presId="urn:microsoft.com/office/officeart/2005/8/layout/hierarchy5"/>
    <dgm:cxn modelId="{4F86DD31-8294-4430-A8AC-1DB505F89C86}" type="presParOf" srcId="{2AC24468-BC82-44F0-BC72-012A3B66A961}" destId="{0222C8D7-D4F3-4DAF-A5A9-CA2AB86EF6FA}" srcOrd="6" destOrd="0" presId="urn:microsoft.com/office/officeart/2005/8/layout/hierarchy5"/>
    <dgm:cxn modelId="{ED619F01-6382-4565-9446-79FDB9D09D4D}" type="presParOf" srcId="{0222C8D7-D4F3-4DAF-A5A9-CA2AB86EF6FA}" destId="{64EE9B45-33D6-44C4-A8AC-303AEB9DD49B}" srcOrd="0" destOrd="0" presId="urn:microsoft.com/office/officeart/2005/8/layout/hierarchy5"/>
    <dgm:cxn modelId="{17F27842-FB65-4C2D-B3B8-E16A697712D8}" type="presParOf" srcId="{0222C8D7-D4F3-4DAF-A5A9-CA2AB86EF6FA}" destId="{F39B7D5E-8F2F-4593-870E-5478AF11AC58}" srcOrd="1" destOrd="0" presId="urn:microsoft.com/office/officeart/2005/8/layout/hierarchy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00A20FD-536A-40F6-B5EF-3A2BBB518B6C}" type="doc">
      <dgm:prSet loTypeId="urn:microsoft.com/office/officeart/2005/8/layout/process1" loCatId="process" qsTypeId="urn:microsoft.com/office/officeart/2005/8/quickstyle/simple1" qsCatId="simple" csTypeId="urn:microsoft.com/office/officeart/2005/8/colors/accent1_2" csCatId="accent1" phldr="1"/>
      <dgm:spPr/>
    </dgm:pt>
    <dgm:pt modelId="{EF9EACAB-019E-4577-A1D3-5585A2C95235}">
      <dgm:prSet phldrT="[Text]"/>
      <dgm:spPr>
        <a:noFill/>
        <a:ln w="28575">
          <a:solidFill>
            <a:srgbClr val="16374A"/>
          </a:solidFill>
          <a:prstDash val="dash"/>
        </a:ln>
      </dgm:spPr>
      <dgm:t>
        <a:bodyPr/>
        <a:lstStyle/>
        <a:p>
          <a:r>
            <a:rPr lang="en-GB" dirty="0">
              <a:solidFill>
                <a:sysClr val="windowText" lastClr="000000"/>
              </a:solidFill>
            </a:rPr>
            <a:t>Possible “pre-test” data collection</a:t>
          </a:r>
        </a:p>
      </dgm:t>
    </dgm:pt>
    <dgm:pt modelId="{8B057E4C-5C6F-4E57-B480-C8F140A5D325}" type="parTrans" cxnId="{F70DA970-0E4A-40B4-A947-EF5FD26A01E4}">
      <dgm:prSet/>
      <dgm:spPr/>
      <dgm:t>
        <a:bodyPr/>
        <a:lstStyle/>
        <a:p>
          <a:endParaRPr lang="en-GB"/>
        </a:p>
      </dgm:t>
    </dgm:pt>
    <dgm:pt modelId="{92313F86-9A9F-40E6-B935-19A792D65FC2}" type="sibTrans" cxnId="{F70DA970-0E4A-40B4-A947-EF5FD26A01E4}">
      <dgm:prSet/>
      <dgm:spPr>
        <a:solidFill>
          <a:schemeClr val="bg1">
            <a:lumMod val="75000"/>
          </a:schemeClr>
        </a:solidFill>
      </dgm:spPr>
      <dgm:t>
        <a:bodyPr/>
        <a:lstStyle/>
        <a:p>
          <a:endParaRPr lang="en-GB"/>
        </a:p>
      </dgm:t>
    </dgm:pt>
    <dgm:pt modelId="{85795F64-45EE-4E1F-BADB-9D62546466A0}">
      <dgm:prSet phldrT="[Text]"/>
      <dgm:spPr>
        <a:solidFill>
          <a:srgbClr val="16374A"/>
        </a:solidFill>
      </dgm:spPr>
      <dgm:t>
        <a:bodyPr/>
        <a:lstStyle/>
        <a:p>
          <a:r>
            <a:rPr lang="en-GB" dirty="0"/>
            <a:t>Intervention</a:t>
          </a:r>
        </a:p>
      </dgm:t>
    </dgm:pt>
    <dgm:pt modelId="{4D98D3FD-AA82-4611-AA93-46DDD82A442D}" type="parTrans" cxnId="{EB16AFD2-ADA3-4681-9ED6-FCB82F837743}">
      <dgm:prSet/>
      <dgm:spPr/>
      <dgm:t>
        <a:bodyPr/>
        <a:lstStyle/>
        <a:p>
          <a:endParaRPr lang="en-GB"/>
        </a:p>
      </dgm:t>
    </dgm:pt>
    <dgm:pt modelId="{7A986FDE-7BF5-479D-A444-26F19CA67585}" type="sibTrans" cxnId="{EB16AFD2-ADA3-4681-9ED6-FCB82F837743}">
      <dgm:prSet/>
      <dgm:spPr>
        <a:solidFill>
          <a:schemeClr val="bg1">
            <a:lumMod val="75000"/>
          </a:schemeClr>
        </a:solidFill>
      </dgm:spPr>
      <dgm:t>
        <a:bodyPr/>
        <a:lstStyle/>
        <a:p>
          <a:endParaRPr lang="en-GB"/>
        </a:p>
      </dgm:t>
    </dgm:pt>
    <dgm:pt modelId="{4E1ADEC1-1A77-4B2A-ABE1-ADF25E4AA6DE}">
      <dgm:prSet phldrT="[Text]"/>
      <dgm:spPr>
        <a:solidFill>
          <a:srgbClr val="16374A"/>
        </a:solidFill>
      </dgm:spPr>
      <dgm:t>
        <a:bodyPr/>
        <a:lstStyle/>
        <a:p>
          <a:r>
            <a:rPr lang="en-GB" dirty="0"/>
            <a:t>“Post-test” data collection</a:t>
          </a:r>
        </a:p>
      </dgm:t>
    </dgm:pt>
    <dgm:pt modelId="{0C8FB89E-0364-4368-98D2-2325C961A7B2}" type="parTrans" cxnId="{2216F123-D7DE-4D70-98A3-203D46527BB6}">
      <dgm:prSet/>
      <dgm:spPr/>
      <dgm:t>
        <a:bodyPr/>
        <a:lstStyle/>
        <a:p>
          <a:endParaRPr lang="en-GB"/>
        </a:p>
      </dgm:t>
    </dgm:pt>
    <dgm:pt modelId="{DC9C7F9A-AD9F-4449-80A4-4758186EE910}" type="sibTrans" cxnId="{2216F123-D7DE-4D70-98A3-203D46527BB6}">
      <dgm:prSet/>
      <dgm:spPr/>
      <dgm:t>
        <a:bodyPr/>
        <a:lstStyle/>
        <a:p>
          <a:endParaRPr lang="en-GB"/>
        </a:p>
      </dgm:t>
    </dgm:pt>
    <dgm:pt modelId="{4208DE83-B3FB-4A5A-9BFF-F5D2674583A8}" type="pres">
      <dgm:prSet presAssocID="{500A20FD-536A-40F6-B5EF-3A2BBB518B6C}" presName="Name0" presStyleCnt="0">
        <dgm:presLayoutVars>
          <dgm:dir/>
          <dgm:resizeHandles val="exact"/>
        </dgm:presLayoutVars>
      </dgm:prSet>
      <dgm:spPr/>
    </dgm:pt>
    <dgm:pt modelId="{665B1BD7-0020-4C1F-A038-25406A582657}" type="pres">
      <dgm:prSet presAssocID="{EF9EACAB-019E-4577-A1D3-5585A2C95235}" presName="node" presStyleLbl="node1" presStyleIdx="0" presStyleCnt="3" custScaleY="109280">
        <dgm:presLayoutVars>
          <dgm:bulletEnabled val="1"/>
        </dgm:presLayoutVars>
      </dgm:prSet>
      <dgm:spPr/>
    </dgm:pt>
    <dgm:pt modelId="{7F0C7772-A03A-4D5D-9D67-42F7AC078EB2}" type="pres">
      <dgm:prSet presAssocID="{92313F86-9A9F-40E6-B935-19A792D65FC2}" presName="sibTrans" presStyleLbl="sibTrans2D1" presStyleIdx="0" presStyleCnt="2"/>
      <dgm:spPr/>
    </dgm:pt>
    <dgm:pt modelId="{00E26C41-1239-4EA3-BE6B-02019F806107}" type="pres">
      <dgm:prSet presAssocID="{92313F86-9A9F-40E6-B935-19A792D65FC2}" presName="connectorText" presStyleLbl="sibTrans2D1" presStyleIdx="0" presStyleCnt="2"/>
      <dgm:spPr/>
    </dgm:pt>
    <dgm:pt modelId="{29D65F02-9A58-40D9-BDB7-95D52B463A19}" type="pres">
      <dgm:prSet presAssocID="{85795F64-45EE-4E1F-BADB-9D62546466A0}" presName="node" presStyleLbl="node1" presStyleIdx="1" presStyleCnt="3" custScaleY="109280">
        <dgm:presLayoutVars>
          <dgm:bulletEnabled val="1"/>
        </dgm:presLayoutVars>
      </dgm:prSet>
      <dgm:spPr/>
    </dgm:pt>
    <dgm:pt modelId="{25FDEAEF-16FA-4700-89A5-684D0F7D8D03}" type="pres">
      <dgm:prSet presAssocID="{7A986FDE-7BF5-479D-A444-26F19CA67585}" presName="sibTrans" presStyleLbl="sibTrans2D1" presStyleIdx="1" presStyleCnt="2"/>
      <dgm:spPr/>
    </dgm:pt>
    <dgm:pt modelId="{8BC49AEC-0AA1-4984-A346-04853964AB9D}" type="pres">
      <dgm:prSet presAssocID="{7A986FDE-7BF5-479D-A444-26F19CA67585}" presName="connectorText" presStyleLbl="sibTrans2D1" presStyleIdx="1" presStyleCnt="2"/>
      <dgm:spPr/>
    </dgm:pt>
    <dgm:pt modelId="{9151C275-0906-457B-8405-E80647AD5D8B}" type="pres">
      <dgm:prSet presAssocID="{4E1ADEC1-1A77-4B2A-ABE1-ADF25E4AA6DE}" presName="node" presStyleLbl="node1" presStyleIdx="2" presStyleCnt="3" custScaleY="109280">
        <dgm:presLayoutVars>
          <dgm:bulletEnabled val="1"/>
        </dgm:presLayoutVars>
      </dgm:prSet>
      <dgm:spPr/>
    </dgm:pt>
  </dgm:ptLst>
  <dgm:cxnLst>
    <dgm:cxn modelId="{2216F123-D7DE-4D70-98A3-203D46527BB6}" srcId="{500A20FD-536A-40F6-B5EF-3A2BBB518B6C}" destId="{4E1ADEC1-1A77-4B2A-ABE1-ADF25E4AA6DE}" srcOrd="2" destOrd="0" parTransId="{0C8FB89E-0364-4368-98D2-2325C961A7B2}" sibTransId="{DC9C7F9A-AD9F-4449-80A4-4758186EE910}"/>
    <dgm:cxn modelId="{C777A128-27F3-43AA-A51E-55266A9DD0BE}" type="presOf" srcId="{7A986FDE-7BF5-479D-A444-26F19CA67585}" destId="{8BC49AEC-0AA1-4984-A346-04853964AB9D}" srcOrd="1" destOrd="0" presId="urn:microsoft.com/office/officeart/2005/8/layout/process1"/>
    <dgm:cxn modelId="{F70DA970-0E4A-40B4-A947-EF5FD26A01E4}" srcId="{500A20FD-536A-40F6-B5EF-3A2BBB518B6C}" destId="{EF9EACAB-019E-4577-A1D3-5585A2C95235}" srcOrd="0" destOrd="0" parTransId="{8B057E4C-5C6F-4E57-B480-C8F140A5D325}" sibTransId="{92313F86-9A9F-40E6-B935-19A792D65FC2}"/>
    <dgm:cxn modelId="{5E5E9A83-9302-4274-8FBB-EAE40E3C6752}" type="presOf" srcId="{92313F86-9A9F-40E6-B935-19A792D65FC2}" destId="{00E26C41-1239-4EA3-BE6B-02019F806107}" srcOrd="1" destOrd="0" presId="urn:microsoft.com/office/officeart/2005/8/layout/process1"/>
    <dgm:cxn modelId="{A4899AB5-05C8-4E2D-992E-942677EF4704}" type="presOf" srcId="{92313F86-9A9F-40E6-B935-19A792D65FC2}" destId="{7F0C7772-A03A-4D5D-9D67-42F7AC078EB2}" srcOrd="0" destOrd="0" presId="urn:microsoft.com/office/officeart/2005/8/layout/process1"/>
    <dgm:cxn modelId="{6E7FA5C5-897D-4CD3-9AAD-05FEEFFFA9A7}" type="presOf" srcId="{85795F64-45EE-4E1F-BADB-9D62546466A0}" destId="{29D65F02-9A58-40D9-BDB7-95D52B463A19}" srcOrd="0" destOrd="0" presId="urn:microsoft.com/office/officeart/2005/8/layout/process1"/>
    <dgm:cxn modelId="{8B261FD2-901B-4165-BDDB-596DE88E152C}" type="presOf" srcId="{EF9EACAB-019E-4577-A1D3-5585A2C95235}" destId="{665B1BD7-0020-4C1F-A038-25406A582657}" srcOrd="0" destOrd="0" presId="urn:microsoft.com/office/officeart/2005/8/layout/process1"/>
    <dgm:cxn modelId="{EB16AFD2-ADA3-4681-9ED6-FCB82F837743}" srcId="{500A20FD-536A-40F6-B5EF-3A2BBB518B6C}" destId="{85795F64-45EE-4E1F-BADB-9D62546466A0}" srcOrd="1" destOrd="0" parTransId="{4D98D3FD-AA82-4611-AA93-46DDD82A442D}" sibTransId="{7A986FDE-7BF5-479D-A444-26F19CA67585}"/>
    <dgm:cxn modelId="{AEF8E9D6-8667-486F-A0E6-5FE2754B87A6}" type="presOf" srcId="{4E1ADEC1-1A77-4B2A-ABE1-ADF25E4AA6DE}" destId="{9151C275-0906-457B-8405-E80647AD5D8B}" srcOrd="0" destOrd="0" presId="urn:microsoft.com/office/officeart/2005/8/layout/process1"/>
    <dgm:cxn modelId="{BB56B8DA-7CAC-4605-B01E-D75F373DDE24}" type="presOf" srcId="{7A986FDE-7BF5-479D-A444-26F19CA67585}" destId="{25FDEAEF-16FA-4700-89A5-684D0F7D8D03}" srcOrd="0" destOrd="0" presId="urn:microsoft.com/office/officeart/2005/8/layout/process1"/>
    <dgm:cxn modelId="{41BA1CED-8820-42C0-A0A5-15467311405F}" type="presOf" srcId="{500A20FD-536A-40F6-B5EF-3A2BBB518B6C}" destId="{4208DE83-B3FB-4A5A-9BFF-F5D2674583A8}" srcOrd="0" destOrd="0" presId="urn:microsoft.com/office/officeart/2005/8/layout/process1"/>
    <dgm:cxn modelId="{8E6848B3-5C59-444C-B73F-F39B69D233B0}" type="presParOf" srcId="{4208DE83-B3FB-4A5A-9BFF-F5D2674583A8}" destId="{665B1BD7-0020-4C1F-A038-25406A582657}" srcOrd="0" destOrd="0" presId="urn:microsoft.com/office/officeart/2005/8/layout/process1"/>
    <dgm:cxn modelId="{34D9A31F-924A-422B-9A6C-8B5F859CC4D5}" type="presParOf" srcId="{4208DE83-B3FB-4A5A-9BFF-F5D2674583A8}" destId="{7F0C7772-A03A-4D5D-9D67-42F7AC078EB2}" srcOrd="1" destOrd="0" presId="urn:microsoft.com/office/officeart/2005/8/layout/process1"/>
    <dgm:cxn modelId="{9AEC2F4D-D788-4B0C-B891-0B0EA2212D44}" type="presParOf" srcId="{7F0C7772-A03A-4D5D-9D67-42F7AC078EB2}" destId="{00E26C41-1239-4EA3-BE6B-02019F806107}" srcOrd="0" destOrd="0" presId="urn:microsoft.com/office/officeart/2005/8/layout/process1"/>
    <dgm:cxn modelId="{41D0EECF-7895-483D-B72F-C2FF1952E176}" type="presParOf" srcId="{4208DE83-B3FB-4A5A-9BFF-F5D2674583A8}" destId="{29D65F02-9A58-40D9-BDB7-95D52B463A19}" srcOrd="2" destOrd="0" presId="urn:microsoft.com/office/officeart/2005/8/layout/process1"/>
    <dgm:cxn modelId="{9D28E5CC-B9E1-451F-AD56-D5A13EE7B09A}" type="presParOf" srcId="{4208DE83-B3FB-4A5A-9BFF-F5D2674583A8}" destId="{25FDEAEF-16FA-4700-89A5-684D0F7D8D03}" srcOrd="3" destOrd="0" presId="urn:microsoft.com/office/officeart/2005/8/layout/process1"/>
    <dgm:cxn modelId="{A0CE9117-48B5-4CBD-B110-3DAE1A55B934}" type="presParOf" srcId="{25FDEAEF-16FA-4700-89A5-684D0F7D8D03}" destId="{8BC49AEC-0AA1-4984-A346-04853964AB9D}" srcOrd="0" destOrd="0" presId="urn:microsoft.com/office/officeart/2005/8/layout/process1"/>
    <dgm:cxn modelId="{278436EC-DE94-460A-9C20-F5127BC61F41}" type="presParOf" srcId="{4208DE83-B3FB-4A5A-9BFF-F5D2674583A8}" destId="{9151C275-0906-457B-8405-E80647AD5D8B}"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00A20FD-536A-40F6-B5EF-3A2BBB518B6C}" type="doc">
      <dgm:prSet loTypeId="urn:microsoft.com/office/officeart/2005/8/layout/process1" loCatId="process" qsTypeId="urn:microsoft.com/office/officeart/2005/8/quickstyle/simple1" qsCatId="simple" csTypeId="urn:microsoft.com/office/officeart/2005/8/colors/accent1_2" csCatId="accent1" phldr="1"/>
      <dgm:spPr/>
    </dgm:pt>
    <dgm:pt modelId="{EF9EACAB-019E-4577-A1D3-5585A2C95235}">
      <dgm:prSet phldrT="[Text]"/>
      <dgm:spPr>
        <a:solidFill>
          <a:srgbClr val="16374A"/>
        </a:solidFill>
        <a:ln>
          <a:noFill/>
        </a:ln>
      </dgm:spPr>
      <dgm:t>
        <a:bodyPr/>
        <a:lstStyle/>
        <a:p>
          <a:r>
            <a:rPr lang="en-GB" dirty="0"/>
            <a:t>“Cross-sectional” data collection</a:t>
          </a:r>
        </a:p>
      </dgm:t>
    </dgm:pt>
    <dgm:pt modelId="{8B057E4C-5C6F-4E57-B480-C8F140A5D325}" type="parTrans" cxnId="{F70DA970-0E4A-40B4-A947-EF5FD26A01E4}">
      <dgm:prSet/>
      <dgm:spPr/>
      <dgm:t>
        <a:bodyPr/>
        <a:lstStyle/>
        <a:p>
          <a:endParaRPr lang="en-GB"/>
        </a:p>
      </dgm:t>
    </dgm:pt>
    <dgm:pt modelId="{92313F86-9A9F-40E6-B935-19A792D65FC2}" type="sibTrans" cxnId="{F70DA970-0E4A-40B4-A947-EF5FD26A01E4}">
      <dgm:prSet/>
      <dgm:spPr>
        <a:solidFill>
          <a:schemeClr val="bg1">
            <a:lumMod val="75000"/>
          </a:schemeClr>
        </a:solidFill>
      </dgm:spPr>
      <dgm:t>
        <a:bodyPr/>
        <a:lstStyle/>
        <a:p>
          <a:endParaRPr lang="en-GB"/>
        </a:p>
      </dgm:t>
    </dgm:pt>
    <dgm:pt modelId="{42999BB6-6098-4ADA-827F-C68BACC9D6B0}">
      <dgm:prSet phldrT="[Text]"/>
      <dgm:spPr>
        <a:noFill/>
        <a:ln w="28575">
          <a:solidFill>
            <a:srgbClr val="16374A"/>
          </a:solidFill>
          <a:prstDash val="dash"/>
        </a:ln>
      </dgm:spPr>
      <dgm:t>
        <a:bodyPr/>
        <a:lstStyle/>
        <a:p>
          <a:r>
            <a:rPr lang="en-GB" dirty="0">
              <a:solidFill>
                <a:sysClr val="windowText" lastClr="000000"/>
              </a:solidFill>
            </a:rPr>
            <a:t>Possible “repeated cross-sectional” data collection</a:t>
          </a:r>
        </a:p>
      </dgm:t>
    </dgm:pt>
    <dgm:pt modelId="{41AAA91A-D32A-406B-BE42-BBE56D113888}" type="parTrans" cxnId="{B7F409E6-6426-4DE8-B0EF-3D44D6D1A1AB}">
      <dgm:prSet/>
      <dgm:spPr/>
      <dgm:t>
        <a:bodyPr/>
        <a:lstStyle/>
        <a:p>
          <a:endParaRPr lang="en-GB"/>
        </a:p>
      </dgm:t>
    </dgm:pt>
    <dgm:pt modelId="{3C5B1DD7-14FB-4C24-B265-E51A1BF1BF23}" type="sibTrans" cxnId="{B7F409E6-6426-4DE8-B0EF-3D44D6D1A1AB}">
      <dgm:prSet/>
      <dgm:spPr/>
      <dgm:t>
        <a:bodyPr/>
        <a:lstStyle/>
        <a:p>
          <a:endParaRPr lang="en-GB"/>
        </a:p>
      </dgm:t>
    </dgm:pt>
    <dgm:pt modelId="{54A760D9-F804-4C79-88D1-9DBF02F9FE72}">
      <dgm:prSet phldrT="[Text]"/>
      <dgm:spPr>
        <a:noFill/>
        <a:ln w="28575">
          <a:solidFill>
            <a:srgbClr val="16374A"/>
          </a:solidFill>
          <a:prstDash val="dash"/>
        </a:ln>
      </dgm:spPr>
      <dgm:t>
        <a:bodyPr/>
        <a:lstStyle/>
        <a:p>
          <a:r>
            <a:rPr lang="en-GB" dirty="0">
              <a:solidFill>
                <a:sysClr val="windowText" lastClr="000000"/>
              </a:solidFill>
            </a:rPr>
            <a:t>No intervention</a:t>
          </a:r>
        </a:p>
      </dgm:t>
    </dgm:pt>
    <dgm:pt modelId="{8AF87D8D-F304-4305-9A5F-660BA351DA06}" type="parTrans" cxnId="{6753542D-9B42-4888-9BD8-44C631E2635C}">
      <dgm:prSet/>
      <dgm:spPr/>
      <dgm:t>
        <a:bodyPr/>
        <a:lstStyle/>
        <a:p>
          <a:endParaRPr lang="en-GB"/>
        </a:p>
      </dgm:t>
    </dgm:pt>
    <dgm:pt modelId="{C3239392-BB3D-4EB3-8179-4806AC7D06BF}" type="sibTrans" cxnId="{6753542D-9B42-4888-9BD8-44C631E2635C}">
      <dgm:prSet/>
      <dgm:spPr>
        <a:solidFill>
          <a:schemeClr val="bg1">
            <a:lumMod val="75000"/>
          </a:schemeClr>
        </a:solidFill>
      </dgm:spPr>
      <dgm:t>
        <a:bodyPr/>
        <a:lstStyle/>
        <a:p>
          <a:endParaRPr lang="en-GB"/>
        </a:p>
      </dgm:t>
    </dgm:pt>
    <dgm:pt modelId="{4208DE83-B3FB-4A5A-9BFF-F5D2674583A8}" type="pres">
      <dgm:prSet presAssocID="{500A20FD-536A-40F6-B5EF-3A2BBB518B6C}" presName="Name0" presStyleCnt="0">
        <dgm:presLayoutVars>
          <dgm:dir/>
          <dgm:resizeHandles val="exact"/>
        </dgm:presLayoutVars>
      </dgm:prSet>
      <dgm:spPr/>
    </dgm:pt>
    <dgm:pt modelId="{665B1BD7-0020-4C1F-A038-25406A582657}" type="pres">
      <dgm:prSet presAssocID="{EF9EACAB-019E-4577-A1D3-5585A2C95235}" presName="node" presStyleLbl="node1" presStyleIdx="0" presStyleCnt="3">
        <dgm:presLayoutVars>
          <dgm:bulletEnabled val="1"/>
        </dgm:presLayoutVars>
      </dgm:prSet>
      <dgm:spPr/>
    </dgm:pt>
    <dgm:pt modelId="{82172FA7-6602-4894-B1B7-5A207DAA70EE}" type="pres">
      <dgm:prSet presAssocID="{92313F86-9A9F-40E6-B935-19A792D65FC2}" presName="sibTrans" presStyleLbl="sibTrans2D1" presStyleIdx="0" presStyleCnt="2"/>
      <dgm:spPr/>
    </dgm:pt>
    <dgm:pt modelId="{321B49BA-BD35-46DD-AA6C-B5B9BF09086F}" type="pres">
      <dgm:prSet presAssocID="{92313F86-9A9F-40E6-B935-19A792D65FC2}" presName="connectorText" presStyleLbl="sibTrans2D1" presStyleIdx="0" presStyleCnt="2"/>
      <dgm:spPr/>
    </dgm:pt>
    <dgm:pt modelId="{B96B2F77-3AA6-4F30-A955-216F78AF5064}" type="pres">
      <dgm:prSet presAssocID="{54A760D9-F804-4C79-88D1-9DBF02F9FE72}" presName="node" presStyleLbl="node1" presStyleIdx="1" presStyleCnt="3">
        <dgm:presLayoutVars>
          <dgm:bulletEnabled val="1"/>
        </dgm:presLayoutVars>
      </dgm:prSet>
      <dgm:spPr/>
    </dgm:pt>
    <dgm:pt modelId="{1229A638-305D-422F-939A-9871BD522F22}" type="pres">
      <dgm:prSet presAssocID="{C3239392-BB3D-4EB3-8179-4806AC7D06BF}" presName="sibTrans" presStyleLbl="sibTrans2D1" presStyleIdx="1" presStyleCnt="2"/>
      <dgm:spPr/>
    </dgm:pt>
    <dgm:pt modelId="{0DCAC34C-4131-4E96-BDAB-0A089A9E588B}" type="pres">
      <dgm:prSet presAssocID="{C3239392-BB3D-4EB3-8179-4806AC7D06BF}" presName="connectorText" presStyleLbl="sibTrans2D1" presStyleIdx="1" presStyleCnt="2"/>
      <dgm:spPr/>
    </dgm:pt>
    <dgm:pt modelId="{8EE2B754-F9F8-4722-84C7-091D2D7FCD8B}" type="pres">
      <dgm:prSet presAssocID="{42999BB6-6098-4ADA-827F-C68BACC9D6B0}" presName="node" presStyleLbl="node1" presStyleIdx="2" presStyleCnt="3">
        <dgm:presLayoutVars>
          <dgm:bulletEnabled val="1"/>
        </dgm:presLayoutVars>
      </dgm:prSet>
      <dgm:spPr/>
    </dgm:pt>
  </dgm:ptLst>
  <dgm:cxnLst>
    <dgm:cxn modelId="{627C3803-1457-4FDD-8E8A-9BFEDD475E72}" type="presOf" srcId="{C3239392-BB3D-4EB3-8179-4806AC7D06BF}" destId="{1229A638-305D-422F-939A-9871BD522F22}" srcOrd="0" destOrd="0" presId="urn:microsoft.com/office/officeart/2005/8/layout/process1"/>
    <dgm:cxn modelId="{42C52B06-FFED-4898-8F38-C9A09FEFBF82}" type="presOf" srcId="{54A760D9-F804-4C79-88D1-9DBF02F9FE72}" destId="{B96B2F77-3AA6-4F30-A955-216F78AF5064}" srcOrd="0" destOrd="0" presId="urn:microsoft.com/office/officeart/2005/8/layout/process1"/>
    <dgm:cxn modelId="{A8B3E617-F971-4355-8E47-74062B1FE9C0}" type="presOf" srcId="{42999BB6-6098-4ADA-827F-C68BACC9D6B0}" destId="{8EE2B754-F9F8-4722-84C7-091D2D7FCD8B}" srcOrd="0" destOrd="0" presId="urn:microsoft.com/office/officeart/2005/8/layout/process1"/>
    <dgm:cxn modelId="{6753542D-9B42-4888-9BD8-44C631E2635C}" srcId="{500A20FD-536A-40F6-B5EF-3A2BBB518B6C}" destId="{54A760D9-F804-4C79-88D1-9DBF02F9FE72}" srcOrd="1" destOrd="0" parTransId="{8AF87D8D-F304-4305-9A5F-660BA351DA06}" sibTransId="{C3239392-BB3D-4EB3-8179-4806AC7D06BF}"/>
    <dgm:cxn modelId="{F70DA970-0E4A-40B4-A947-EF5FD26A01E4}" srcId="{500A20FD-536A-40F6-B5EF-3A2BBB518B6C}" destId="{EF9EACAB-019E-4577-A1D3-5585A2C95235}" srcOrd="0" destOrd="0" parTransId="{8B057E4C-5C6F-4E57-B480-C8F140A5D325}" sibTransId="{92313F86-9A9F-40E6-B935-19A792D65FC2}"/>
    <dgm:cxn modelId="{4048A880-496D-4C1A-B129-6B749AD7891E}" type="presOf" srcId="{C3239392-BB3D-4EB3-8179-4806AC7D06BF}" destId="{0DCAC34C-4131-4E96-BDAB-0A089A9E588B}" srcOrd="1" destOrd="0" presId="urn:microsoft.com/office/officeart/2005/8/layout/process1"/>
    <dgm:cxn modelId="{09FFF498-18CC-4FDD-96B4-8313455AA7CF}" type="presOf" srcId="{92313F86-9A9F-40E6-B935-19A792D65FC2}" destId="{321B49BA-BD35-46DD-AA6C-B5B9BF09086F}" srcOrd="1" destOrd="0" presId="urn:microsoft.com/office/officeart/2005/8/layout/process1"/>
    <dgm:cxn modelId="{8B261FD2-901B-4165-BDDB-596DE88E152C}" type="presOf" srcId="{EF9EACAB-019E-4577-A1D3-5585A2C95235}" destId="{665B1BD7-0020-4C1F-A038-25406A582657}" srcOrd="0" destOrd="0" presId="urn:microsoft.com/office/officeart/2005/8/layout/process1"/>
    <dgm:cxn modelId="{B7F409E6-6426-4DE8-B0EF-3D44D6D1A1AB}" srcId="{500A20FD-536A-40F6-B5EF-3A2BBB518B6C}" destId="{42999BB6-6098-4ADA-827F-C68BACC9D6B0}" srcOrd="2" destOrd="0" parTransId="{41AAA91A-D32A-406B-BE42-BBE56D113888}" sibTransId="{3C5B1DD7-14FB-4C24-B265-E51A1BF1BF23}"/>
    <dgm:cxn modelId="{41BA1CED-8820-42C0-A0A5-15467311405F}" type="presOf" srcId="{500A20FD-536A-40F6-B5EF-3A2BBB518B6C}" destId="{4208DE83-B3FB-4A5A-9BFF-F5D2674583A8}" srcOrd="0" destOrd="0" presId="urn:microsoft.com/office/officeart/2005/8/layout/process1"/>
    <dgm:cxn modelId="{D4975AF5-880D-4503-A48E-4424FC008587}" type="presOf" srcId="{92313F86-9A9F-40E6-B935-19A792D65FC2}" destId="{82172FA7-6602-4894-B1B7-5A207DAA70EE}" srcOrd="0" destOrd="0" presId="urn:microsoft.com/office/officeart/2005/8/layout/process1"/>
    <dgm:cxn modelId="{8E6848B3-5C59-444C-B73F-F39B69D233B0}" type="presParOf" srcId="{4208DE83-B3FB-4A5A-9BFF-F5D2674583A8}" destId="{665B1BD7-0020-4C1F-A038-25406A582657}" srcOrd="0" destOrd="0" presId="urn:microsoft.com/office/officeart/2005/8/layout/process1"/>
    <dgm:cxn modelId="{A78D8038-12D6-451A-86D8-15D7944BA338}" type="presParOf" srcId="{4208DE83-B3FB-4A5A-9BFF-F5D2674583A8}" destId="{82172FA7-6602-4894-B1B7-5A207DAA70EE}" srcOrd="1" destOrd="0" presId="urn:microsoft.com/office/officeart/2005/8/layout/process1"/>
    <dgm:cxn modelId="{4677F37E-065D-42C4-A0DB-A1A76D4362EC}" type="presParOf" srcId="{82172FA7-6602-4894-B1B7-5A207DAA70EE}" destId="{321B49BA-BD35-46DD-AA6C-B5B9BF09086F}" srcOrd="0" destOrd="0" presId="urn:microsoft.com/office/officeart/2005/8/layout/process1"/>
    <dgm:cxn modelId="{9E7FA7D0-35A7-4255-AD4D-29067033017A}" type="presParOf" srcId="{4208DE83-B3FB-4A5A-9BFF-F5D2674583A8}" destId="{B96B2F77-3AA6-4F30-A955-216F78AF5064}" srcOrd="2" destOrd="0" presId="urn:microsoft.com/office/officeart/2005/8/layout/process1"/>
    <dgm:cxn modelId="{6BB8CA05-68EF-4768-BB62-3A7B88F0145B}" type="presParOf" srcId="{4208DE83-B3FB-4A5A-9BFF-F5D2674583A8}" destId="{1229A638-305D-422F-939A-9871BD522F22}" srcOrd="3" destOrd="0" presId="urn:microsoft.com/office/officeart/2005/8/layout/process1"/>
    <dgm:cxn modelId="{DB992457-D7A0-440C-95F6-AEE862AEDBD9}" type="presParOf" srcId="{1229A638-305D-422F-939A-9871BD522F22}" destId="{0DCAC34C-4131-4E96-BDAB-0A089A9E588B}" srcOrd="0" destOrd="0" presId="urn:microsoft.com/office/officeart/2005/8/layout/process1"/>
    <dgm:cxn modelId="{FD868827-475E-4B95-B8EF-BBA4A632897B}" type="presParOf" srcId="{4208DE83-B3FB-4A5A-9BFF-F5D2674583A8}" destId="{8EE2B754-F9F8-4722-84C7-091D2D7FCD8B}" srcOrd="4"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3B19FDA-1C46-4127-8538-80CB7073BEB1}"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n-GB"/>
        </a:p>
      </dgm:t>
    </dgm:pt>
    <dgm:pt modelId="{E5E290E9-C83D-4221-A0A4-1A31DA5E98CB}">
      <dgm:prSet phldrT="[Text]"/>
      <dgm:spPr/>
      <dgm:t>
        <a:bodyPr/>
        <a:lstStyle/>
        <a:p>
          <a:r>
            <a:rPr lang="en-GB" dirty="0"/>
            <a:t>Social Science</a:t>
          </a:r>
        </a:p>
      </dgm:t>
    </dgm:pt>
    <dgm:pt modelId="{C37B3D29-8AB6-484C-B7DE-6CA0C8498B43}" type="parTrans" cxnId="{914F186E-4E77-4D51-BF2F-1EFF13E7B0AA}">
      <dgm:prSet/>
      <dgm:spPr/>
      <dgm:t>
        <a:bodyPr/>
        <a:lstStyle/>
        <a:p>
          <a:endParaRPr lang="en-GB"/>
        </a:p>
      </dgm:t>
    </dgm:pt>
    <dgm:pt modelId="{8F28FB7E-5F34-4F43-B2EB-9B07D6905B73}" type="sibTrans" cxnId="{914F186E-4E77-4D51-BF2F-1EFF13E7B0AA}">
      <dgm:prSet/>
      <dgm:spPr/>
      <dgm:t>
        <a:bodyPr/>
        <a:lstStyle/>
        <a:p>
          <a:endParaRPr lang="en-GB"/>
        </a:p>
      </dgm:t>
    </dgm:pt>
    <dgm:pt modelId="{B4C9D170-55E9-4392-920D-FCEAEBC62084}">
      <dgm:prSet phldrT="[Text]"/>
      <dgm:spPr/>
      <dgm:t>
        <a:bodyPr/>
        <a:lstStyle/>
        <a:p>
          <a:r>
            <a:rPr lang="en-GB" dirty="0"/>
            <a:t>Sample: Students</a:t>
          </a:r>
        </a:p>
      </dgm:t>
    </dgm:pt>
    <dgm:pt modelId="{D7BF0473-4915-4AB0-8C9B-2F0C2208B2BE}" type="parTrans" cxnId="{DFBDF162-4CFB-4C84-AA1B-F75FC131570C}">
      <dgm:prSet/>
      <dgm:spPr/>
      <dgm:t>
        <a:bodyPr/>
        <a:lstStyle/>
        <a:p>
          <a:endParaRPr lang="en-GB"/>
        </a:p>
      </dgm:t>
    </dgm:pt>
    <dgm:pt modelId="{A90C33AB-C1AC-4704-A96B-78826DCC02E7}" type="sibTrans" cxnId="{DFBDF162-4CFB-4C84-AA1B-F75FC131570C}">
      <dgm:prSet/>
      <dgm:spPr/>
      <dgm:t>
        <a:bodyPr/>
        <a:lstStyle/>
        <a:p>
          <a:endParaRPr lang="en-GB"/>
        </a:p>
      </dgm:t>
    </dgm:pt>
    <dgm:pt modelId="{82172720-2DC7-4B1D-9D25-BF54ED79EA76}">
      <dgm:prSet phldrT="[Text]"/>
      <dgm:spPr/>
      <dgm:t>
        <a:bodyPr/>
        <a:lstStyle/>
        <a:p>
          <a:r>
            <a:rPr lang="en-GB" dirty="0"/>
            <a:t>Method: Questionnaire</a:t>
          </a:r>
        </a:p>
      </dgm:t>
    </dgm:pt>
    <dgm:pt modelId="{55B57ADF-A906-41CD-BA71-A162D03CA761}" type="parTrans" cxnId="{E6DC13B5-0EDD-4E41-A970-CBB8475C7673}">
      <dgm:prSet/>
      <dgm:spPr/>
      <dgm:t>
        <a:bodyPr/>
        <a:lstStyle/>
        <a:p>
          <a:endParaRPr lang="en-GB"/>
        </a:p>
      </dgm:t>
    </dgm:pt>
    <dgm:pt modelId="{2D0286CA-251E-47AE-AA31-1471D1F29F79}" type="sibTrans" cxnId="{E6DC13B5-0EDD-4E41-A970-CBB8475C7673}">
      <dgm:prSet/>
      <dgm:spPr/>
      <dgm:t>
        <a:bodyPr/>
        <a:lstStyle/>
        <a:p>
          <a:endParaRPr lang="en-GB"/>
        </a:p>
      </dgm:t>
    </dgm:pt>
    <dgm:pt modelId="{986979A0-872B-4C1D-B2DE-95058F2B8B87}">
      <dgm:prSet phldrT="[Text]"/>
      <dgm:spPr>
        <a:noFill/>
        <a:ln>
          <a:noFill/>
        </a:ln>
      </dgm:spPr>
      <dgm:t>
        <a:bodyPr/>
        <a:lstStyle/>
        <a:p>
          <a:r>
            <a:rPr lang="en-GB" dirty="0">
              <a:solidFill>
                <a:schemeClr val="bg1"/>
              </a:solidFill>
            </a:rPr>
            <a:t>Materials Science</a:t>
          </a:r>
        </a:p>
      </dgm:t>
    </dgm:pt>
    <dgm:pt modelId="{2FC5AD3E-EB1F-4598-92DC-C39F0B125E4B}" type="parTrans" cxnId="{6391EDCE-D067-40A4-9548-009F7A1D29C7}">
      <dgm:prSet/>
      <dgm:spPr/>
      <dgm:t>
        <a:bodyPr/>
        <a:lstStyle/>
        <a:p>
          <a:endParaRPr lang="en-GB"/>
        </a:p>
      </dgm:t>
    </dgm:pt>
    <dgm:pt modelId="{CC665FF8-D085-486B-B9C3-5B15C1F182B0}" type="sibTrans" cxnId="{6391EDCE-D067-40A4-9548-009F7A1D29C7}">
      <dgm:prSet/>
      <dgm:spPr/>
      <dgm:t>
        <a:bodyPr/>
        <a:lstStyle/>
        <a:p>
          <a:endParaRPr lang="en-GB"/>
        </a:p>
      </dgm:t>
    </dgm:pt>
    <dgm:pt modelId="{9B1AF653-3E7F-4A3D-B23C-41C37EA9198D}">
      <dgm:prSet phldrT="[Text]"/>
      <dgm:spPr>
        <a:noFill/>
        <a:ln>
          <a:noFill/>
        </a:ln>
      </dgm:spPr>
      <dgm:t>
        <a:bodyPr/>
        <a:lstStyle/>
        <a:p>
          <a:r>
            <a:rPr lang="en-GB" dirty="0">
              <a:solidFill>
                <a:schemeClr val="bg1"/>
              </a:solidFill>
            </a:rPr>
            <a:t>Sample: New polymer</a:t>
          </a:r>
        </a:p>
      </dgm:t>
    </dgm:pt>
    <dgm:pt modelId="{7B046B8C-3BEB-4563-8CB8-CB8A19C101F2}" type="parTrans" cxnId="{0CBA8CC9-43DF-45F7-98B7-B06ABB92D0EB}">
      <dgm:prSet/>
      <dgm:spPr>
        <a:noFill/>
        <a:ln>
          <a:noFill/>
        </a:ln>
      </dgm:spPr>
      <dgm:t>
        <a:bodyPr/>
        <a:lstStyle/>
        <a:p>
          <a:endParaRPr lang="en-GB">
            <a:solidFill>
              <a:schemeClr val="bg1"/>
            </a:solidFill>
          </a:endParaRPr>
        </a:p>
      </dgm:t>
    </dgm:pt>
    <dgm:pt modelId="{101073DD-9239-4BA4-9F82-885F24073DB9}" type="sibTrans" cxnId="{0CBA8CC9-43DF-45F7-98B7-B06ABB92D0EB}">
      <dgm:prSet/>
      <dgm:spPr>
        <a:noFill/>
        <a:ln>
          <a:noFill/>
        </a:ln>
      </dgm:spPr>
      <dgm:t>
        <a:bodyPr/>
        <a:lstStyle/>
        <a:p>
          <a:endParaRPr lang="en-GB">
            <a:solidFill>
              <a:schemeClr val="bg1"/>
            </a:solidFill>
          </a:endParaRPr>
        </a:p>
      </dgm:t>
    </dgm:pt>
    <dgm:pt modelId="{27B0AB26-08BE-4B9D-A38F-40E1B91B04BA}">
      <dgm:prSet phldrT="[Text]"/>
      <dgm:spPr>
        <a:noFill/>
        <a:ln>
          <a:noFill/>
        </a:ln>
      </dgm:spPr>
      <dgm:t>
        <a:bodyPr/>
        <a:lstStyle/>
        <a:p>
          <a:r>
            <a:rPr lang="en-GB" dirty="0">
              <a:solidFill>
                <a:schemeClr val="bg1"/>
              </a:solidFill>
            </a:rPr>
            <a:t>Method: Hardness test</a:t>
          </a:r>
        </a:p>
      </dgm:t>
    </dgm:pt>
    <dgm:pt modelId="{7A1824DA-C265-4FD3-BB15-57ED00BD958C}" type="parTrans" cxnId="{3AB65D24-EBBA-44A6-8007-BC747C42D654}">
      <dgm:prSet/>
      <dgm:spPr/>
      <dgm:t>
        <a:bodyPr/>
        <a:lstStyle/>
        <a:p>
          <a:endParaRPr lang="en-GB"/>
        </a:p>
      </dgm:t>
    </dgm:pt>
    <dgm:pt modelId="{A6C93054-455B-4C67-AA61-2C00ED80EB9C}" type="sibTrans" cxnId="{3AB65D24-EBBA-44A6-8007-BC747C42D654}">
      <dgm:prSet/>
      <dgm:spPr>
        <a:noFill/>
        <a:ln>
          <a:noFill/>
        </a:ln>
      </dgm:spPr>
      <dgm:t>
        <a:bodyPr/>
        <a:lstStyle/>
        <a:p>
          <a:endParaRPr lang="en-GB">
            <a:solidFill>
              <a:schemeClr val="bg1"/>
            </a:solidFill>
          </a:endParaRPr>
        </a:p>
      </dgm:t>
    </dgm:pt>
    <dgm:pt modelId="{C72630FE-5FED-4210-AA66-4F572EFAFD42}">
      <dgm:prSet phldrT="[Text]"/>
      <dgm:spPr/>
      <dgm:t>
        <a:bodyPr/>
        <a:lstStyle/>
        <a:p>
          <a:r>
            <a:rPr lang="en-GB" dirty="0"/>
            <a:t>Results: Frequency of opinions</a:t>
          </a:r>
        </a:p>
      </dgm:t>
    </dgm:pt>
    <dgm:pt modelId="{11324531-9F66-409A-B8D6-DBF30D91D2B5}" type="parTrans" cxnId="{8838280D-4F9E-4618-BE34-78FBF73B3D9A}">
      <dgm:prSet/>
      <dgm:spPr/>
      <dgm:t>
        <a:bodyPr/>
        <a:lstStyle/>
        <a:p>
          <a:endParaRPr lang="en-GB"/>
        </a:p>
      </dgm:t>
    </dgm:pt>
    <dgm:pt modelId="{CD445FD7-BA9F-42F5-8BC8-3C99E62B458A}" type="sibTrans" cxnId="{8838280D-4F9E-4618-BE34-78FBF73B3D9A}">
      <dgm:prSet/>
      <dgm:spPr/>
      <dgm:t>
        <a:bodyPr/>
        <a:lstStyle/>
        <a:p>
          <a:endParaRPr lang="en-GB"/>
        </a:p>
      </dgm:t>
    </dgm:pt>
    <dgm:pt modelId="{AAF3B540-EA65-4BE8-95DA-C953CFC760B3}">
      <dgm:prSet phldrT="[Text]"/>
      <dgm:spPr>
        <a:noFill/>
        <a:ln>
          <a:noFill/>
        </a:ln>
      </dgm:spPr>
      <dgm:t>
        <a:bodyPr/>
        <a:lstStyle/>
        <a:p>
          <a:r>
            <a:rPr lang="en-GB" dirty="0">
              <a:solidFill>
                <a:schemeClr val="bg1"/>
              </a:solidFill>
            </a:rPr>
            <a:t>Results: Quantification of material hardness</a:t>
          </a:r>
        </a:p>
      </dgm:t>
    </dgm:pt>
    <dgm:pt modelId="{27F7069E-91B6-405D-B878-507B816F6BF4}" type="parTrans" cxnId="{B226C319-859B-404A-B428-165E720B2302}">
      <dgm:prSet/>
      <dgm:spPr/>
      <dgm:t>
        <a:bodyPr/>
        <a:lstStyle/>
        <a:p>
          <a:endParaRPr lang="en-GB"/>
        </a:p>
      </dgm:t>
    </dgm:pt>
    <dgm:pt modelId="{BE33B2B8-A5A0-4206-8ACC-B6DE6D14376C}" type="sibTrans" cxnId="{B226C319-859B-404A-B428-165E720B2302}">
      <dgm:prSet/>
      <dgm:spPr/>
      <dgm:t>
        <a:bodyPr/>
        <a:lstStyle/>
        <a:p>
          <a:endParaRPr lang="en-GB"/>
        </a:p>
      </dgm:t>
    </dgm:pt>
    <dgm:pt modelId="{CC1B715D-F232-4227-950B-C95278BBA49A}" type="pres">
      <dgm:prSet presAssocID="{93B19FDA-1C46-4127-8538-80CB7073BEB1}" presName="Name0" presStyleCnt="0">
        <dgm:presLayoutVars>
          <dgm:dir/>
          <dgm:animLvl val="lvl"/>
          <dgm:resizeHandles val="exact"/>
        </dgm:presLayoutVars>
      </dgm:prSet>
      <dgm:spPr/>
    </dgm:pt>
    <dgm:pt modelId="{40E62DA6-7979-4E31-8BA6-69E5FD984BB6}" type="pres">
      <dgm:prSet presAssocID="{E5E290E9-C83D-4221-A0A4-1A31DA5E98CB}" presName="vertFlow" presStyleCnt="0"/>
      <dgm:spPr/>
    </dgm:pt>
    <dgm:pt modelId="{90391D3F-7130-4BD6-8156-34A8198E010E}" type="pres">
      <dgm:prSet presAssocID="{E5E290E9-C83D-4221-A0A4-1A31DA5E98CB}" presName="header" presStyleLbl="node1" presStyleIdx="0" presStyleCnt="2"/>
      <dgm:spPr/>
    </dgm:pt>
    <dgm:pt modelId="{4C0117DA-242F-4671-9220-2892ECBE38E1}" type="pres">
      <dgm:prSet presAssocID="{D7BF0473-4915-4AB0-8C9B-2F0C2208B2BE}" presName="parTrans" presStyleLbl="sibTrans2D1" presStyleIdx="0" presStyleCnt="6"/>
      <dgm:spPr/>
    </dgm:pt>
    <dgm:pt modelId="{14182981-2E46-4833-B7AF-73C99F5CE2D9}" type="pres">
      <dgm:prSet presAssocID="{B4C9D170-55E9-4392-920D-FCEAEBC62084}" presName="child" presStyleLbl="alignAccFollowNode1" presStyleIdx="0" presStyleCnt="6">
        <dgm:presLayoutVars>
          <dgm:chMax val="0"/>
          <dgm:bulletEnabled val="1"/>
        </dgm:presLayoutVars>
      </dgm:prSet>
      <dgm:spPr/>
    </dgm:pt>
    <dgm:pt modelId="{201217DF-864D-4E8F-9D6E-6E3D7C341D80}" type="pres">
      <dgm:prSet presAssocID="{A90C33AB-C1AC-4704-A96B-78826DCC02E7}" presName="sibTrans" presStyleLbl="sibTrans2D1" presStyleIdx="1" presStyleCnt="6"/>
      <dgm:spPr/>
    </dgm:pt>
    <dgm:pt modelId="{1DD198BD-ADED-4B7A-BC54-64B1CC974CCC}" type="pres">
      <dgm:prSet presAssocID="{82172720-2DC7-4B1D-9D25-BF54ED79EA76}" presName="child" presStyleLbl="alignAccFollowNode1" presStyleIdx="1" presStyleCnt="6">
        <dgm:presLayoutVars>
          <dgm:chMax val="0"/>
          <dgm:bulletEnabled val="1"/>
        </dgm:presLayoutVars>
      </dgm:prSet>
      <dgm:spPr/>
    </dgm:pt>
    <dgm:pt modelId="{75F2062B-A04F-4BA5-B8C8-EF2C1603AD85}" type="pres">
      <dgm:prSet presAssocID="{2D0286CA-251E-47AE-AA31-1471D1F29F79}" presName="sibTrans" presStyleLbl="sibTrans2D1" presStyleIdx="2" presStyleCnt="6"/>
      <dgm:spPr/>
    </dgm:pt>
    <dgm:pt modelId="{88F8030C-3296-43E1-B32F-A405E1D456C4}" type="pres">
      <dgm:prSet presAssocID="{C72630FE-5FED-4210-AA66-4F572EFAFD42}" presName="child" presStyleLbl="alignAccFollowNode1" presStyleIdx="2" presStyleCnt="6">
        <dgm:presLayoutVars>
          <dgm:chMax val="0"/>
          <dgm:bulletEnabled val="1"/>
        </dgm:presLayoutVars>
      </dgm:prSet>
      <dgm:spPr/>
    </dgm:pt>
    <dgm:pt modelId="{9093AB02-7F15-4AFA-8278-C86EDB5D17DB}" type="pres">
      <dgm:prSet presAssocID="{E5E290E9-C83D-4221-A0A4-1A31DA5E98CB}" presName="hSp" presStyleCnt="0"/>
      <dgm:spPr/>
    </dgm:pt>
    <dgm:pt modelId="{A9B3B5E9-3BD8-44F0-8D65-6E14757E8065}" type="pres">
      <dgm:prSet presAssocID="{986979A0-872B-4C1D-B2DE-95058F2B8B87}" presName="vertFlow" presStyleCnt="0"/>
      <dgm:spPr/>
    </dgm:pt>
    <dgm:pt modelId="{D1FB83FD-CC96-4797-B137-53A65D7F590D}" type="pres">
      <dgm:prSet presAssocID="{986979A0-872B-4C1D-B2DE-95058F2B8B87}" presName="header" presStyleLbl="node1" presStyleIdx="1" presStyleCnt="2"/>
      <dgm:spPr/>
    </dgm:pt>
    <dgm:pt modelId="{E1E5BE4D-BABB-4C75-B6BE-885F3971E263}" type="pres">
      <dgm:prSet presAssocID="{7B046B8C-3BEB-4563-8CB8-CB8A19C101F2}" presName="parTrans" presStyleLbl="sibTrans2D1" presStyleIdx="3" presStyleCnt="6"/>
      <dgm:spPr/>
    </dgm:pt>
    <dgm:pt modelId="{18CA7A7E-F5D4-4B12-9B0D-A133721B59AD}" type="pres">
      <dgm:prSet presAssocID="{9B1AF653-3E7F-4A3D-B23C-41C37EA9198D}" presName="child" presStyleLbl="alignAccFollowNode1" presStyleIdx="3" presStyleCnt="6">
        <dgm:presLayoutVars>
          <dgm:chMax val="0"/>
          <dgm:bulletEnabled val="1"/>
        </dgm:presLayoutVars>
      </dgm:prSet>
      <dgm:spPr/>
    </dgm:pt>
    <dgm:pt modelId="{0C8ED874-9D4E-4964-B9BC-0DE2EEC34839}" type="pres">
      <dgm:prSet presAssocID="{101073DD-9239-4BA4-9F82-885F24073DB9}" presName="sibTrans" presStyleLbl="sibTrans2D1" presStyleIdx="4" presStyleCnt="6"/>
      <dgm:spPr/>
    </dgm:pt>
    <dgm:pt modelId="{F41A24D2-35D8-43B8-81AF-A7A0B9E1EA79}" type="pres">
      <dgm:prSet presAssocID="{27B0AB26-08BE-4B9D-A38F-40E1B91B04BA}" presName="child" presStyleLbl="alignAccFollowNode1" presStyleIdx="4" presStyleCnt="6">
        <dgm:presLayoutVars>
          <dgm:chMax val="0"/>
          <dgm:bulletEnabled val="1"/>
        </dgm:presLayoutVars>
      </dgm:prSet>
      <dgm:spPr/>
    </dgm:pt>
    <dgm:pt modelId="{3B20431E-ECC7-482E-8C67-870F49829F25}" type="pres">
      <dgm:prSet presAssocID="{A6C93054-455B-4C67-AA61-2C00ED80EB9C}" presName="sibTrans" presStyleLbl="sibTrans2D1" presStyleIdx="5" presStyleCnt="6"/>
      <dgm:spPr/>
    </dgm:pt>
    <dgm:pt modelId="{769838AB-75D7-4E04-920B-2BD61EBF7F97}" type="pres">
      <dgm:prSet presAssocID="{AAF3B540-EA65-4BE8-95DA-C953CFC760B3}" presName="child" presStyleLbl="alignAccFollowNode1" presStyleIdx="5" presStyleCnt="6">
        <dgm:presLayoutVars>
          <dgm:chMax val="0"/>
          <dgm:bulletEnabled val="1"/>
        </dgm:presLayoutVars>
      </dgm:prSet>
      <dgm:spPr/>
    </dgm:pt>
  </dgm:ptLst>
  <dgm:cxnLst>
    <dgm:cxn modelId="{9ACFE50C-AFB3-4187-ABA3-5644D50C1EF6}" type="presOf" srcId="{101073DD-9239-4BA4-9F82-885F24073DB9}" destId="{0C8ED874-9D4E-4964-B9BC-0DE2EEC34839}" srcOrd="0" destOrd="0" presId="urn:microsoft.com/office/officeart/2005/8/layout/lProcess1"/>
    <dgm:cxn modelId="{8838280D-4F9E-4618-BE34-78FBF73B3D9A}" srcId="{E5E290E9-C83D-4221-A0A4-1A31DA5E98CB}" destId="{C72630FE-5FED-4210-AA66-4F572EFAFD42}" srcOrd="2" destOrd="0" parTransId="{11324531-9F66-409A-B8D6-DBF30D91D2B5}" sibTransId="{CD445FD7-BA9F-42F5-8BC8-3C99E62B458A}"/>
    <dgm:cxn modelId="{B226C319-859B-404A-B428-165E720B2302}" srcId="{986979A0-872B-4C1D-B2DE-95058F2B8B87}" destId="{AAF3B540-EA65-4BE8-95DA-C953CFC760B3}" srcOrd="2" destOrd="0" parTransId="{27F7069E-91B6-405D-B878-507B816F6BF4}" sibTransId="{BE33B2B8-A5A0-4206-8ACC-B6DE6D14376C}"/>
    <dgm:cxn modelId="{3AB65D24-EBBA-44A6-8007-BC747C42D654}" srcId="{986979A0-872B-4C1D-B2DE-95058F2B8B87}" destId="{27B0AB26-08BE-4B9D-A38F-40E1B91B04BA}" srcOrd="1" destOrd="0" parTransId="{7A1824DA-C265-4FD3-BB15-57ED00BD958C}" sibTransId="{A6C93054-455B-4C67-AA61-2C00ED80EB9C}"/>
    <dgm:cxn modelId="{06245B31-4881-4DBE-91EB-E39D56B21080}" type="presOf" srcId="{A90C33AB-C1AC-4704-A96B-78826DCC02E7}" destId="{201217DF-864D-4E8F-9D6E-6E3D7C341D80}" srcOrd="0" destOrd="0" presId="urn:microsoft.com/office/officeart/2005/8/layout/lProcess1"/>
    <dgm:cxn modelId="{57B16C33-064B-4D0D-94CC-8848C537ECD5}" type="presOf" srcId="{C72630FE-5FED-4210-AA66-4F572EFAFD42}" destId="{88F8030C-3296-43E1-B32F-A405E1D456C4}" srcOrd="0" destOrd="0" presId="urn:microsoft.com/office/officeart/2005/8/layout/lProcess1"/>
    <dgm:cxn modelId="{E48A965C-C9EE-48F7-ABE0-2696529DCE5C}" type="presOf" srcId="{986979A0-872B-4C1D-B2DE-95058F2B8B87}" destId="{D1FB83FD-CC96-4797-B137-53A65D7F590D}" srcOrd="0" destOrd="0" presId="urn:microsoft.com/office/officeart/2005/8/layout/lProcess1"/>
    <dgm:cxn modelId="{E498585F-64ED-42ED-A920-5FBA12E63AAC}" type="presOf" srcId="{2D0286CA-251E-47AE-AA31-1471D1F29F79}" destId="{75F2062B-A04F-4BA5-B8C8-EF2C1603AD85}" srcOrd="0" destOrd="0" presId="urn:microsoft.com/office/officeart/2005/8/layout/lProcess1"/>
    <dgm:cxn modelId="{DFBDF162-4CFB-4C84-AA1B-F75FC131570C}" srcId="{E5E290E9-C83D-4221-A0A4-1A31DA5E98CB}" destId="{B4C9D170-55E9-4392-920D-FCEAEBC62084}" srcOrd="0" destOrd="0" parTransId="{D7BF0473-4915-4AB0-8C9B-2F0C2208B2BE}" sibTransId="{A90C33AB-C1AC-4704-A96B-78826DCC02E7}"/>
    <dgm:cxn modelId="{914F186E-4E77-4D51-BF2F-1EFF13E7B0AA}" srcId="{93B19FDA-1C46-4127-8538-80CB7073BEB1}" destId="{E5E290E9-C83D-4221-A0A4-1A31DA5E98CB}" srcOrd="0" destOrd="0" parTransId="{C37B3D29-8AB6-484C-B7DE-6CA0C8498B43}" sibTransId="{8F28FB7E-5F34-4F43-B2EB-9B07D6905B73}"/>
    <dgm:cxn modelId="{A7A29D88-1BE9-4370-AB04-67F970350E5D}" type="presOf" srcId="{D7BF0473-4915-4AB0-8C9B-2F0C2208B2BE}" destId="{4C0117DA-242F-4671-9220-2892ECBE38E1}" srcOrd="0" destOrd="0" presId="urn:microsoft.com/office/officeart/2005/8/layout/lProcess1"/>
    <dgm:cxn modelId="{FDE75895-1420-4C52-B9D2-05F9E2623D5C}" type="presOf" srcId="{E5E290E9-C83D-4221-A0A4-1A31DA5E98CB}" destId="{90391D3F-7130-4BD6-8156-34A8198E010E}" srcOrd="0" destOrd="0" presId="urn:microsoft.com/office/officeart/2005/8/layout/lProcess1"/>
    <dgm:cxn modelId="{3D020BA4-3890-4C95-92F6-CC3C4BA6F455}" type="presOf" srcId="{27B0AB26-08BE-4B9D-A38F-40E1B91B04BA}" destId="{F41A24D2-35D8-43B8-81AF-A7A0B9E1EA79}" srcOrd="0" destOrd="0" presId="urn:microsoft.com/office/officeart/2005/8/layout/lProcess1"/>
    <dgm:cxn modelId="{E6DC13B5-0EDD-4E41-A970-CBB8475C7673}" srcId="{E5E290E9-C83D-4221-A0A4-1A31DA5E98CB}" destId="{82172720-2DC7-4B1D-9D25-BF54ED79EA76}" srcOrd="1" destOrd="0" parTransId="{55B57ADF-A906-41CD-BA71-A162D03CA761}" sibTransId="{2D0286CA-251E-47AE-AA31-1471D1F29F79}"/>
    <dgm:cxn modelId="{765FE4C2-93C8-4DB7-8165-F3FCB6DAE091}" type="presOf" srcId="{9B1AF653-3E7F-4A3D-B23C-41C37EA9198D}" destId="{18CA7A7E-F5D4-4B12-9B0D-A133721B59AD}" srcOrd="0" destOrd="0" presId="urn:microsoft.com/office/officeart/2005/8/layout/lProcess1"/>
    <dgm:cxn modelId="{8CDE00C7-100C-445A-B4D7-2B2532C6E2FE}" type="presOf" srcId="{7B046B8C-3BEB-4563-8CB8-CB8A19C101F2}" destId="{E1E5BE4D-BABB-4C75-B6BE-885F3971E263}" srcOrd="0" destOrd="0" presId="urn:microsoft.com/office/officeart/2005/8/layout/lProcess1"/>
    <dgm:cxn modelId="{0CBA8CC9-43DF-45F7-98B7-B06ABB92D0EB}" srcId="{986979A0-872B-4C1D-B2DE-95058F2B8B87}" destId="{9B1AF653-3E7F-4A3D-B23C-41C37EA9198D}" srcOrd="0" destOrd="0" parTransId="{7B046B8C-3BEB-4563-8CB8-CB8A19C101F2}" sibTransId="{101073DD-9239-4BA4-9F82-885F24073DB9}"/>
    <dgm:cxn modelId="{6391EDCE-D067-40A4-9548-009F7A1D29C7}" srcId="{93B19FDA-1C46-4127-8538-80CB7073BEB1}" destId="{986979A0-872B-4C1D-B2DE-95058F2B8B87}" srcOrd="1" destOrd="0" parTransId="{2FC5AD3E-EB1F-4598-92DC-C39F0B125E4B}" sibTransId="{CC665FF8-D085-486B-B9C3-5B15C1F182B0}"/>
    <dgm:cxn modelId="{5F9399DC-6DD6-4CD5-9AD3-04673CB2BD1A}" type="presOf" srcId="{82172720-2DC7-4B1D-9D25-BF54ED79EA76}" destId="{1DD198BD-ADED-4B7A-BC54-64B1CC974CCC}" srcOrd="0" destOrd="0" presId="urn:microsoft.com/office/officeart/2005/8/layout/lProcess1"/>
    <dgm:cxn modelId="{7ACF3AEF-B318-4790-9575-11E8A4A362DF}" type="presOf" srcId="{B4C9D170-55E9-4392-920D-FCEAEBC62084}" destId="{14182981-2E46-4833-B7AF-73C99F5CE2D9}" srcOrd="0" destOrd="0" presId="urn:microsoft.com/office/officeart/2005/8/layout/lProcess1"/>
    <dgm:cxn modelId="{41BE3CEF-7C2A-4C9D-BB5F-40D23B34459B}" type="presOf" srcId="{93B19FDA-1C46-4127-8538-80CB7073BEB1}" destId="{CC1B715D-F232-4227-950B-C95278BBA49A}" srcOrd="0" destOrd="0" presId="urn:microsoft.com/office/officeart/2005/8/layout/lProcess1"/>
    <dgm:cxn modelId="{B99393F7-9A74-47DD-9BF9-170169FDAF38}" type="presOf" srcId="{AAF3B540-EA65-4BE8-95DA-C953CFC760B3}" destId="{769838AB-75D7-4E04-920B-2BD61EBF7F97}" srcOrd="0" destOrd="0" presId="urn:microsoft.com/office/officeart/2005/8/layout/lProcess1"/>
    <dgm:cxn modelId="{DF5E5BFC-D5BD-4905-98B3-0F6354D8D0E5}" type="presOf" srcId="{A6C93054-455B-4C67-AA61-2C00ED80EB9C}" destId="{3B20431E-ECC7-482E-8C67-870F49829F25}" srcOrd="0" destOrd="0" presId="urn:microsoft.com/office/officeart/2005/8/layout/lProcess1"/>
    <dgm:cxn modelId="{17B18BE3-EEE8-432C-B310-1126A8B13A36}" type="presParOf" srcId="{CC1B715D-F232-4227-950B-C95278BBA49A}" destId="{40E62DA6-7979-4E31-8BA6-69E5FD984BB6}" srcOrd="0" destOrd="0" presId="urn:microsoft.com/office/officeart/2005/8/layout/lProcess1"/>
    <dgm:cxn modelId="{A20CB0F8-938D-4FFB-BA95-8A9E6D991FD1}" type="presParOf" srcId="{40E62DA6-7979-4E31-8BA6-69E5FD984BB6}" destId="{90391D3F-7130-4BD6-8156-34A8198E010E}" srcOrd="0" destOrd="0" presId="urn:microsoft.com/office/officeart/2005/8/layout/lProcess1"/>
    <dgm:cxn modelId="{D2CBAF5D-DDE4-440E-AB57-C374626C3619}" type="presParOf" srcId="{40E62DA6-7979-4E31-8BA6-69E5FD984BB6}" destId="{4C0117DA-242F-4671-9220-2892ECBE38E1}" srcOrd="1" destOrd="0" presId="urn:microsoft.com/office/officeart/2005/8/layout/lProcess1"/>
    <dgm:cxn modelId="{782A2C3A-FEC7-4499-832D-E549461FD36F}" type="presParOf" srcId="{40E62DA6-7979-4E31-8BA6-69E5FD984BB6}" destId="{14182981-2E46-4833-B7AF-73C99F5CE2D9}" srcOrd="2" destOrd="0" presId="urn:microsoft.com/office/officeart/2005/8/layout/lProcess1"/>
    <dgm:cxn modelId="{0C4717CB-0C41-4672-8AC8-5E7435D5092E}" type="presParOf" srcId="{40E62DA6-7979-4E31-8BA6-69E5FD984BB6}" destId="{201217DF-864D-4E8F-9D6E-6E3D7C341D80}" srcOrd="3" destOrd="0" presId="urn:microsoft.com/office/officeart/2005/8/layout/lProcess1"/>
    <dgm:cxn modelId="{20B406C4-AC33-420E-BCD1-C60EA73EEA0A}" type="presParOf" srcId="{40E62DA6-7979-4E31-8BA6-69E5FD984BB6}" destId="{1DD198BD-ADED-4B7A-BC54-64B1CC974CCC}" srcOrd="4" destOrd="0" presId="urn:microsoft.com/office/officeart/2005/8/layout/lProcess1"/>
    <dgm:cxn modelId="{E750F7D9-7AF0-47B6-BCEF-E11A03179A07}" type="presParOf" srcId="{40E62DA6-7979-4E31-8BA6-69E5FD984BB6}" destId="{75F2062B-A04F-4BA5-B8C8-EF2C1603AD85}" srcOrd="5" destOrd="0" presId="urn:microsoft.com/office/officeart/2005/8/layout/lProcess1"/>
    <dgm:cxn modelId="{3E50713B-E898-4AFF-A6E9-5EABFE8E7F6F}" type="presParOf" srcId="{40E62DA6-7979-4E31-8BA6-69E5FD984BB6}" destId="{88F8030C-3296-43E1-B32F-A405E1D456C4}" srcOrd="6" destOrd="0" presId="urn:microsoft.com/office/officeart/2005/8/layout/lProcess1"/>
    <dgm:cxn modelId="{6D2ABA0B-7794-4AFC-8E96-BD8878BD3D61}" type="presParOf" srcId="{CC1B715D-F232-4227-950B-C95278BBA49A}" destId="{9093AB02-7F15-4AFA-8278-C86EDB5D17DB}" srcOrd="1" destOrd="0" presId="urn:microsoft.com/office/officeart/2005/8/layout/lProcess1"/>
    <dgm:cxn modelId="{53051E3B-CAF9-4713-BC41-B518C9F9A248}" type="presParOf" srcId="{CC1B715D-F232-4227-950B-C95278BBA49A}" destId="{A9B3B5E9-3BD8-44F0-8D65-6E14757E8065}" srcOrd="2" destOrd="0" presId="urn:microsoft.com/office/officeart/2005/8/layout/lProcess1"/>
    <dgm:cxn modelId="{08A6F050-10E6-4B20-917D-A78FAFD1DF6E}" type="presParOf" srcId="{A9B3B5E9-3BD8-44F0-8D65-6E14757E8065}" destId="{D1FB83FD-CC96-4797-B137-53A65D7F590D}" srcOrd="0" destOrd="0" presId="urn:microsoft.com/office/officeart/2005/8/layout/lProcess1"/>
    <dgm:cxn modelId="{728F9BCA-5207-45AA-9BB1-F4622A8B136E}" type="presParOf" srcId="{A9B3B5E9-3BD8-44F0-8D65-6E14757E8065}" destId="{E1E5BE4D-BABB-4C75-B6BE-885F3971E263}" srcOrd="1" destOrd="0" presId="urn:microsoft.com/office/officeart/2005/8/layout/lProcess1"/>
    <dgm:cxn modelId="{A93EAC48-5674-45DA-8F8D-10B1ED40B627}" type="presParOf" srcId="{A9B3B5E9-3BD8-44F0-8D65-6E14757E8065}" destId="{18CA7A7E-F5D4-4B12-9B0D-A133721B59AD}" srcOrd="2" destOrd="0" presId="urn:microsoft.com/office/officeart/2005/8/layout/lProcess1"/>
    <dgm:cxn modelId="{F5C229BA-2635-4FB6-AE42-4912514EA6E3}" type="presParOf" srcId="{A9B3B5E9-3BD8-44F0-8D65-6E14757E8065}" destId="{0C8ED874-9D4E-4964-B9BC-0DE2EEC34839}" srcOrd="3" destOrd="0" presId="urn:microsoft.com/office/officeart/2005/8/layout/lProcess1"/>
    <dgm:cxn modelId="{05F3D76E-D393-4D8B-9722-4411C9433D49}" type="presParOf" srcId="{A9B3B5E9-3BD8-44F0-8D65-6E14757E8065}" destId="{F41A24D2-35D8-43B8-81AF-A7A0B9E1EA79}" srcOrd="4" destOrd="0" presId="urn:microsoft.com/office/officeart/2005/8/layout/lProcess1"/>
    <dgm:cxn modelId="{A94D398A-82E0-433C-9474-E1F557CA00C8}" type="presParOf" srcId="{A9B3B5E9-3BD8-44F0-8D65-6E14757E8065}" destId="{3B20431E-ECC7-482E-8C67-870F49829F25}" srcOrd="5" destOrd="0" presId="urn:microsoft.com/office/officeart/2005/8/layout/lProcess1"/>
    <dgm:cxn modelId="{B6E94EA3-EA4D-4B04-9A61-F759E8CDBE60}" type="presParOf" srcId="{A9B3B5E9-3BD8-44F0-8D65-6E14757E8065}" destId="{769838AB-75D7-4E04-920B-2BD61EBF7F97}" srcOrd="6"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3B19FDA-1C46-4127-8538-80CB7073BEB1}"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n-GB"/>
        </a:p>
      </dgm:t>
    </dgm:pt>
    <dgm:pt modelId="{E5E290E9-C83D-4221-A0A4-1A31DA5E98CB}">
      <dgm:prSet phldrT="[Text]"/>
      <dgm:spPr/>
      <dgm:t>
        <a:bodyPr/>
        <a:lstStyle/>
        <a:p>
          <a:r>
            <a:rPr lang="en-GB" dirty="0"/>
            <a:t>Social Science</a:t>
          </a:r>
        </a:p>
      </dgm:t>
    </dgm:pt>
    <dgm:pt modelId="{C37B3D29-8AB6-484C-B7DE-6CA0C8498B43}" type="parTrans" cxnId="{914F186E-4E77-4D51-BF2F-1EFF13E7B0AA}">
      <dgm:prSet/>
      <dgm:spPr/>
      <dgm:t>
        <a:bodyPr/>
        <a:lstStyle/>
        <a:p>
          <a:endParaRPr lang="en-GB"/>
        </a:p>
      </dgm:t>
    </dgm:pt>
    <dgm:pt modelId="{8F28FB7E-5F34-4F43-B2EB-9B07D6905B73}" type="sibTrans" cxnId="{914F186E-4E77-4D51-BF2F-1EFF13E7B0AA}">
      <dgm:prSet/>
      <dgm:spPr/>
      <dgm:t>
        <a:bodyPr/>
        <a:lstStyle/>
        <a:p>
          <a:endParaRPr lang="en-GB"/>
        </a:p>
      </dgm:t>
    </dgm:pt>
    <dgm:pt modelId="{B4C9D170-55E9-4392-920D-FCEAEBC62084}">
      <dgm:prSet phldrT="[Text]"/>
      <dgm:spPr/>
      <dgm:t>
        <a:bodyPr/>
        <a:lstStyle/>
        <a:p>
          <a:r>
            <a:rPr lang="en-GB" dirty="0"/>
            <a:t>Sample: Students</a:t>
          </a:r>
        </a:p>
      </dgm:t>
    </dgm:pt>
    <dgm:pt modelId="{D7BF0473-4915-4AB0-8C9B-2F0C2208B2BE}" type="parTrans" cxnId="{DFBDF162-4CFB-4C84-AA1B-F75FC131570C}">
      <dgm:prSet/>
      <dgm:spPr/>
      <dgm:t>
        <a:bodyPr/>
        <a:lstStyle/>
        <a:p>
          <a:endParaRPr lang="en-GB"/>
        </a:p>
      </dgm:t>
    </dgm:pt>
    <dgm:pt modelId="{A90C33AB-C1AC-4704-A96B-78826DCC02E7}" type="sibTrans" cxnId="{DFBDF162-4CFB-4C84-AA1B-F75FC131570C}">
      <dgm:prSet/>
      <dgm:spPr/>
      <dgm:t>
        <a:bodyPr/>
        <a:lstStyle/>
        <a:p>
          <a:endParaRPr lang="en-GB"/>
        </a:p>
      </dgm:t>
    </dgm:pt>
    <dgm:pt modelId="{82172720-2DC7-4B1D-9D25-BF54ED79EA76}">
      <dgm:prSet phldrT="[Text]"/>
      <dgm:spPr/>
      <dgm:t>
        <a:bodyPr/>
        <a:lstStyle/>
        <a:p>
          <a:r>
            <a:rPr lang="en-GB" dirty="0"/>
            <a:t>Method: Questionnaire</a:t>
          </a:r>
        </a:p>
      </dgm:t>
    </dgm:pt>
    <dgm:pt modelId="{55B57ADF-A906-41CD-BA71-A162D03CA761}" type="parTrans" cxnId="{E6DC13B5-0EDD-4E41-A970-CBB8475C7673}">
      <dgm:prSet/>
      <dgm:spPr/>
      <dgm:t>
        <a:bodyPr/>
        <a:lstStyle/>
        <a:p>
          <a:endParaRPr lang="en-GB"/>
        </a:p>
      </dgm:t>
    </dgm:pt>
    <dgm:pt modelId="{2D0286CA-251E-47AE-AA31-1471D1F29F79}" type="sibTrans" cxnId="{E6DC13B5-0EDD-4E41-A970-CBB8475C7673}">
      <dgm:prSet/>
      <dgm:spPr/>
      <dgm:t>
        <a:bodyPr/>
        <a:lstStyle/>
        <a:p>
          <a:endParaRPr lang="en-GB"/>
        </a:p>
      </dgm:t>
    </dgm:pt>
    <dgm:pt modelId="{986979A0-872B-4C1D-B2DE-95058F2B8B87}">
      <dgm:prSet phldrT="[Text]"/>
      <dgm:spPr/>
      <dgm:t>
        <a:bodyPr/>
        <a:lstStyle/>
        <a:p>
          <a:r>
            <a:rPr lang="en-GB" dirty="0"/>
            <a:t>Materials Science</a:t>
          </a:r>
        </a:p>
      </dgm:t>
    </dgm:pt>
    <dgm:pt modelId="{2FC5AD3E-EB1F-4598-92DC-C39F0B125E4B}" type="parTrans" cxnId="{6391EDCE-D067-40A4-9548-009F7A1D29C7}">
      <dgm:prSet/>
      <dgm:spPr/>
      <dgm:t>
        <a:bodyPr/>
        <a:lstStyle/>
        <a:p>
          <a:endParaRPr lang="en-GB"/>
        </a:p>
      </dgm:t>
    </dgm:pt>
    <dgm:pt modelId="{CC665FF8-D085-486B-B9C3-5B15C1F182B0}" type="sibTrans" cxnId="{6391EDCE-D067-40A4-9548-009F7A1D29C7}">
      <dgm:prSet/>
      <dgm:spPr/>
      <dgm:t>
        <a:bodyPr/>
        <a:lstStyle/>
        <a:p>
          <a:endParaRPr lang="en-GB"/>
        </a:p>
      </dgm:t>
    </dgm:pt>
    <dgm:pt modelId="{9B1AF653-3E7F-4A3D-B23C-41C37EA9198D}">
      <dgm:prSet phldrT="[Text]"/>
      <dgm:spPr/>
      <dgm:t>
        <a:bodyPr/>
        <a:lstStyle/>
        <a:p>
          <a:r>
            <a:rPr lang="en-GB" dirty="0"/>
            <a:t>Sample: New polymer</a:t>
          </a:r>
        </a:p>
      </dgm:t>
    </dgm:pt>
    <dgm:pt modelId="{7B046B8C-3BEB-4563-8CB8-CB8A19C101F2}" type="parTrans" cxnId="{0CBA8CC9-43DF-45F7-98B7-B06ABB92D0EB}">
      <dgm:prSet/>
      <dgm:spPr/>
      <dgm:t>
        <a:bodyPr/>
        <a:lstStyle/>
        <a:p>
          <a:endParaRPr lang="en-GB"/>
        </a:p>
      </dgm:t>
    </dgm:pt>
    <dgm:pt modelId="{101073DD-9239-4BA4-9F82-885F24073DB9}" type="sibTrans" cxnId="{0CBA8CC9-43DF-45F7-98B7-B06ABB92D0EB}">
      <dgm:prSet/>
      <dgm:spPr/>
      <dgm:t>
        <a:bodyPr/>
        <a:lstStyle/>
        <a:p>
          <a:endParaRPr lang="en-GB"/>
        </a:p>
      </dgm:t>
    </dgm:pt>
    <dgm:pt modelId="{27B0AB26-08BE-4B9D-A38F-40E1B91B04BA}">
      <dgm:prSet phldrT="[Text]"/>
      <dgm:spPr/>
      <dgm:t>
        <a:bodyPr/>
        <a:lstStyle/>
        <a:p>
          <a:r>
            <a:rPr lang="en-GB" dirty="0"/>
            <a:t>Method: Hardness test</a:t>
          </a:r>
        </a:p>
      </dgm:t>
    </dgm:pt>
    <dgm:pt modelId="{7A1824DA-C265-4FD3-BB15-57ED00BD958C}" type="parTrans" cxnId="{3AB65D24-EBBA-44A6-8007-BC747C42D654}">
      <dgm:prSet/>
      <dgm:spPr/>
      <dgm:t>
        <a:bodyPr/>
        <a:lstStyle/>
        <a:p>
          <a:endParaRPr lang="en-GB"/>
        </a:p>
      </dgm:t>
    </dgm:pt>
    <dgm:pt modelId="{A6C93054-455B-4C67-AA61-2C00ED80EB9C}" type="sibTrans" cxnId="{3AB65D24-EBBA-44A6-8007-BC747C42D654}">
      <dgm:prSet/>
      <dgm:spPr/>
      <dgm:t>
        <a:bodyPr/>
        <a:lstStyle/>
        <a:p>
          <a:endParaRPr lang="en-GB"/>
        </a:p>
      </dgm:t>
    </dgm:pt>
    <dgm:pt modelId="{C72630FE-5FED-4210-AA66-4F572EFAFD42}">
      <dgm:prSet phldrT="[Text]"/>
      <dgm:spPr/>
      <dgm:t>
        <a:bodyPr/>
        <a:lstStyle/>
        <a:p>
          <a:r>
            <a:rPr lang="en-GB" dirty="0"/>
            <a:t>Results: Frequency of opinions</a:t>
          </a:r>
        </a:p>
      </dgm:t>
    </dgm:pt>
    <dgm:pt modelId="{11324531-9F66-409A-B8D6-DBF30D91D2B5}" type="parTrans" cxnId="{8838280D-4F9E-4618-BE34-78FBF73B3D9A}">
      <dgm:prSet/>
      <dgm:spPr/>
      <dgm:t>
        <a:bodyPr/>
        <a:lstStyle/>
        <a:p>
          <a:endParaRPr lang="en-GB"/>
        </a:p>
      </dgm:t>
    </dgm:pt>
    <dgm:pt modelId="{CD445FD7-BA9F-42F5-8BC8-3C99E62B458A}" type="sibTrans" cxnId="{8838280D-4F9E-4618-BE34-78FBF73B3D9A}">
      <dgm:prSet/>
      <dgm:spPr/>
      <dgm:t>
        <a:bodyPr/>
        <a:lstStyle/>
        <a:p>
          <a:endParaRPr lang="en-GB"/>
        </a:p>
      </dgm:t>
    </dgm:pt>
    <dgm:pt modelId="{AAF3B540-EA65-4BE8-95DA-C953CFC760B3}">
      <dgm:prSet phldrT="[Text]"/>
      <dgm:spPr/>
      <dgm:t>
        <a:bodyPr/>
        <a:lstStyle/>
        <a:p>
          <a:r>
            <a:rPr lang="en-GB" dirty="0"/>
            <a:t>Results: Quantification of material hardness</a:t>
          </a:r>
        </a:p>
      </dgm:t>
    </dgm:pt>
    <dgm:pt modelId="{27F7069E-91B6-405D-B878-507B816F6BF4}" type="parTrans" cxnId="{B226C319-859B-404A-B428-165E720B2302}">
      <dgm:prSet/>
      <dgm:spPr/>
      <dgm:t>
        <a:bodyPr/>
        <a:lstStyle/>
        <a:p>
          <a:endParaRPr lang="en-GB"/>
        </a:p>
      </dgm:t>
    </dgm:pt>
    <dgm:pt modelId="{BE33B2B8-A5A0-4206-8ACC-B6DE6D14376C}" type="sibTrans" cxnId="{B226C319-859B-404A-B428-165E720B2302}">
      <dgm:prSet/>
      <dgm:spPr/>
      <dgm:t>
        <a:bodyPr/>
        <a:lstStyle/>
        <a:p>
          <a:endParaRPr lang="en-GB"/>
        </a:p>
      </dgm:t>
    </dgm:pt>
    <dgm:pt modelId="{CC1B715D-F232-4227-950B-C95278BBA49A}" type="pres">
      <dgm:prSet presAssocID="{93B19FDA-1C46-4127-8538-80CB7073BEB1}" presName="Name0" presStyleCnt="0">
        <dgm:presLayoutVars>
          <dgm:dir/>
          <dgm:animLvl val="lvl"/>
          <dgm:resizeHandles val="exact"/>
        </dgm:presLayoutVars>
      </dgm:prSet>
      <dgm:spPr/>
    </dgm:pt>
    <dgm:pt modelId="{40E62DA6-7979-4E31-8BA6-69E5FD984BB6}" type="pres">
      <dgm:prSet presAssocID="{E5E290E9-C83D-4221-A0A4-1A31DA5E98CB}" presName="vertFlow" presStyleCnt="0"/>
      <dgm:spPr/>
    </dgm:pt>
    <dgm:pt modelId="{90391D3F-7130-4BD6-8156-34A8198E010E}" type="pres">
      <dgm:prSet presAssocID="{E5E290E9-C83D-4221-A0A4-1A31DA5E98CB}" presName="header" presStyleLbl="node1" presStyleIdx="0" presStyleCnt="2"/>
      <dgm:spPr/>
    </dgm:pt>
    <dgm:pt modelId="{4C0117DA-242F-4671-9220-2892ECBE38E1}" type="pres">
      <dgm:prSet presAssocID="{D7BF0473-4915-4AB0-8C9B-2F0C2208B2BE}" presName="parTrans" presStyleLbl="sibTrans2D1" presStyleIdx="0" presStyleCnt="6"/>
      <dgm:spPr/>
    </dgm:pt>
    <dgm:pt modelId="{14182981-2E46-4833-B7AF-73C99F5CE2D9}" type="pres">
      <dgm:prSet presAssocID="{B4C9D170-55E9-4392-920D-FCEAEBC62084}" presName="child" presStyleLbl="alignAccFollowNode1" presStyleIdx="0" presStyleCnt="6">
        <dgm:presLayoutVars>
          <dgm:chMax val="0"/>
          <dgm:bulletEnabled val="1"/>
        </dgm:presLayoutVars>
      </dgm:prSet>
      <dgm:spPr/>
    </dgm:pt>
    <dgm:pt modelId="{201217DF-864D-4E8F-9D6E-6E3D7C341D80}" type="pres">
      <dgm:prSet presAssocID="{A90C33AB-C1AC-4704-A96B-78826DCC02E7}" presName="sibTrans" presStyleLbl="sibTrans2D1" presStyleIdx="1" presStyleCnt="6"/>
      <dgm:spPr/>
    </dgm:pt>
    <dgm:pt modelId="{1DD198BD-ADED-4B7A-BC54-64B1CC974CCC}" type="pres">
      <dgm:prSet presAssocID="{82172720-2DC7-4B1D-9D25-BF54ED79EA76}" presName="child" presStyleLbl="alignAccFollowNode1" presStyleIdx="1" presStyleCnt="6">
        <dgm:presLayoutVars>
          <dgm:chMax val="0"/>
          <dgm:bulletEnabled val="1"/>
        </dgm:presLayoutVars>
      </dgm:prSet>
      <dgm:spPr/>
    </dgm:pt>
    <dgm:pt modelId="{75F2062B-A04F-4BA5-B8C8-EF2C1603AD85}" type="pres">
      <dgm:prSet presAssocID="{2D0286CA-251E-47AE-AA31-1471D1F29F79}" presName="sibTrans" presStyleLbl="sibTrans2D1" presStyleIdx="2" presStyleCnt="6"/>
      <dgm:spPr/>
    </dgm:pt>
    <dgm:pt modelId="{88F8030C-3296-43E1-B32F-A405E1D456C4}" type="pres">
      <dgm:prSet presAssocID="{C72630FE-5FED-4210-AA66-4F572EFAFD42}" presName="child" presStyleLbl="alignAccFollowNode1" presStyleIdx="2" presStyleCnt="6">
        <dgm:presLayoutVars>
          <dgm:chMax val="0"/>
          <dgm:bulletEnabled val="1"/>
        </dgm:presLayoutVars>
      </dgm:prSet>
      <dgm:spPr/>
    </dgm:pt>
    <dgm:pt modelId="{9093AB02-7F15-4AFA-8278-C86EDB5D17DB}" type="pres">
      <dgm:prSet presAssocID="{E5E290E9-C83D-4221-A0A4-1A31DA5E98CB}" presName="hSp" presStyleCnt="0"/>
      <dgm:spPr/>
    </dgm:pt>
    <dgm:pt modelId="{A9B3B5E9-3BD8-44F0-8D65-6E14757E8065}" type="pres">
      <dgm:prSet presAssocID="{986979A0-872B-4C1D-B2DE-95058F2B8B87}" presName="vertFlow" presStyleCnt="0"/>
      <dgm:spPr/>
    </dgm:pt>
    <dgm:pt modelId="{D1FB83FD-CC96-4797-B137-53A65D7F590D}" type="pres">
      <dgm:prSet presAssocID="{986979A0-872B-4C1D-B2DE-95058F2B8B87}" presName="header" presStyleLbl="node1" presStyleIdx="1" presStyleCnt="2"/>
      <dgm:spPr/>
    </dgm:pt>
    <dgm:pt modelId="{E1E5BE4D-BABB-4C75-B6BE-885F3971E263}" type="pres">
      <dgm:prSet presAssocID="{7B046B8C-3BEB-4563-8CB8-CB8A19C101F2}" presName="parTrans" presStyleLbl="sibTrans2D1" presStyleIdx="3" presStyleCnt="6"/>
      <dgm:spPr/>
    </dgm:pt>
    <dgm:pt modelId="{18CA7A7E-F5D4-4B12-9B0D-A133721B59AD}" type="pres">
      <dgm:prSet presAssocID="{9B1AF653-3E7F-4A3D-B23C-41C37EA9198D}" presName="child" presStyleLbl="alignAccFollowNode1" presStyleIdx="3" presStyleCnt="6">
        <dgm:presLayoutVars>
          <dgm:chMax val="0"/>
          <dgm:bulletEnabled val="1"/>
        </dgm:presLayoutVars>
      </dgm:prSet>
      <dgm:spPr/>
    </dgm:pt>
    <dgm:pt modelId="{0C8ED874-9D4E-4964-B9BC-0DE2EEC34839}" type="pres">
      <dgm:prSet presAssocID="{101073DD-9239-4BA4-9F82-885F24073DB9}" presName="sibTrans" presStyleLbl="sibTrans2D1" presStyleIdx="4" presStyleCnt="6"/>
      <dgm:spPr/>
    </dgm:pt>
    <dgm:pt modelId="{F41A24D2-35D8-43B8-81AF-A7A0B9E1EA79}" type="pres">
      <dgm:prSet presAssocID="{27B0AB26-08BE-4B9D-A38F-40E1B91B04BA}" presName="child" presStyleLbl="alignAccFollowNode1" presStyleIdx="4" presStyleCnt="6">
        <dgm:presLayoutVars>
          <dgm:chMax val="0"/>
          <dgm:bulletEnabled val="1"/>
        </dgm:presLayoutVars>
      </dgm:prSet>
      <dgm:spPr/>
    </dgm:pt>
    <dgm:pt modelId="{3B20431E-ECC7-482E-8C67-870F49829F25}" type="pres">
      <dgm:prSet presAssocID="{A6C93054-455B-4C67-AA61-2C00ED80EB9C}" presName="sibTrans" presStyleLbl="sibTrans2D1" presStyleIdx="5" presStyleCnt="6"/>
      <dgm:spPr/>
    </dgm:pt>
    <dgm:pt modelId="{769838AB-75D7-4E04-920B-2BD61EBF7F97}" type="pres">
      <dgm:prSet presAssocID="{AAF3B540-EA65-4BE8-95DA-C953CFC760B3}" presName="child" presStyleLbl="alignAccFollowNode1" presStyleIdx="5" presStyleCnt="6">
        <dgm:presLayoutVars>
          <dgm:chMax val="0"/>
          <dgm:bulletEnabled val="1"/>
        </dgm:presLayoutVars>
      </dgm:prSet>
      <dgm:spPr/>
    </dgm:pt>
  </dgm:ptLst>
  <dgm:cxnLst>
    <dgm:cxn modelId="{9ACFE50C-AFB3-4187-ABA3-5644D50C1EF6}" type="presOf" srcId="{101073DD-9239-4BA4-9F82-885F24073DB9}" destId="{0C8ED874-9D4E-4964-B9BC-0DE2EEC34839}" srcOrd="0" destOrd="0" presId="urn:microsoft.com/office/officeart/2005/8/layout/lProcess1"/>
    <dgm:cxn modelId="{8838280D-4F9E-4618-BE34-78FBF73B3D9A}" srcId="{E5E290E9-C83D-4221-A0A4-1A31DA5E98CB}" destId="{C72630FE-5FED-4210-AA66-4F572EFAFD42}" srcOrd="2" destOrd="0" parTransId="{11324531-9F66-409A-B8D6-DBF30D91D2B5}" sibTransId="{CD445FD7-BA9F-42F5-8BC8-3C99E62B458A}"/>
    <dgm:cxn modelId="{B226C319-859B-404A-B428-165E720B2302}" srcId="{986979A0-872B-4C1D-B2DE-95058F2B8B87}" destId="{AAF3B540-EA65-4BE8-95DA-C953CFC760B3}" srcOrd="2" destOrd="0" parTransId="{27F7069E-91B6-405D-B878-507B816F6BF4}" sibTransId="{BE33B2B8-A5A0-4206-8ACC-B6DE6D14376C}"/>
    <dgm:cxn modelId="{3AB65D24-EBBA-44A6-8007-BC747C42D654}" srcId="{986979A0-872B-4C1D-B2DE-95058F2B8B87}" destId="{27B0AB26-08BE-4B9D-A38F-40E1B91B04BA}" srcOrd="1" destOrd="0" parTransId="{7A1824DA-C265-4FD3-BB15-57ED00BD958C}" sibTransId="{A6C93054-455B-4C67-AA61-2C00ED80EB9C}"/>
    <dgm:cxn modelId="{06245B31-4881-4DBE-91EB-E39D56B21080}" type="presOf" srcId="{A90C33AB-C1AC-4704-A96B-78826DCC02E7}" destId="{201217DF-864D-4E8F-9D6E-6E3D7C341D80}" srcOrd="0" destOrd="0" presId="urn:microsoft.com/office/officeart/2005/8/layout/lProcess1"/>
    <dgm:cxn modelId="{57B16C33-064B-4D0D-94CC-8848C537ECD5}" type="presOf" srcId="{C72630FE-5FED-4210-AA66-4F572EFAFD42}" destId="{88F8030C-3296-43E1-B32F-A405E1D456C4}" srcOrd="0" destOrd="0" presId="urn:microsoft.com/office/officeart/2005/8/layout/lProcess1"/>
    <dgm:cxn modelId="{E48A965C-C9EE-48F7-ABE0-2696529DCE5C}" type="presOf" srcId="{986979A0-872B-4C1D-B2DE-95058F2B8B87}" destId="{D1FB83FD-CC96-4797-B137-53A65D7F590D}" srcOrd="0" destOrd="0" presId="urn:microsoft.com/office/officeart/2005/8/layout/lProcess1"/>
    <dgm:cxn modelId="{E498585F-64ED-42ED-A920-5FBA12E63AAC}" type="presOf" srcId="{2D0286CA-251E-47AE-AA31-1471D1F29F79}" destId="{75F2062B-A04F-4BA5-B8C8-EF2C1603AD85}" srcOrd="0" destOrd="0" presId="urn:microsoft.com/office/officeart/2005/8/layout/lProcess1"/>
    <dgm:cxn modelId="{DFBDF162-4CFB-4C84-AA1B-F75FC131570C}" srcId="{E5E290E9-C83D-4221-A0A4-1A31DA5E98CB}" destId="{B4C9D170-55E9-4392-920D-FCEAEBC62084}" srcOrd="0" destOrd="0" parTransId="{D7BF0473-4915-4AB0-8C9B-2F0C2208B2BE}" sibTransId="{A90C33AB-C1AC-4704-A96B-78826DCC02E7}"/>
    <dgm:cxn modelId="{914F186E-4E77-4D51-BF2F-1EFF13E7B0AA}" srcId="{93B19FDA-1C46-4127-8538-80CB7073BEB1}" destId="{E5E290E9-C83D-4221-A0A4-1A31DA5E98CB}" srcOrd="0" destOrd="0" parTransId="{C37B3D29-8AB6-484C-B7DE-6CA0C8498B43}" sibTransId="{8F28FB7E-5F34-4F43-B2EB-9B07D6905B73}"/>
    <dgm:cxn modelId="{A7A29D88-1BE9-4370-AB04-67F970350E5D}" type="presOf" srcId="{D7BF0473-4915-4AB0-8C9B-2F0C2208B2BE}" destId="{4C0117DA-242F-4671-9220-2892ECBE38E1}" srcOrd="0" destOrd="0" presId="urn:microsoft.com/office/officeart/2005/8/layout/lProcess1"/>
    <dgm:cxn modelId="{FDE75895-1420-4C52-B9D2-05F9E2623D5C}" type="presOf" srcId="{E5E290E9-C83D-4221-A0A4-1A31DA5E98CB}" destId="{90391D3F-7130-4BD6-8156-34A8198E010E}" srcOrd="0" destOrd="0" presId="urn:microsoft.com/office/officeart/2005/8/layout/lProcess1"/>
    <dgm:cxn modelId="{3D020BA4-3890-4C95-92F6-CC3C4BA6F455}" type="presOf" srcId="{27B0AB26-08BE-4B9D-A38F-40E1B91B04BA}" destId="{F41A24D2-35D8-43B8-81AF-A7A0B9E1EA79}" srcOrd="0" destOrd="0" presId="urn:microsoft.com/office/officeart/2005/8/layout/lProcess1"/>
    <dgm:cxn modelId="{E6DC13B5-0EDD-4E41-A970-CBB8475C7673}" srcId="{E5E290E9-C83D-4221-A0A4-1A31DA5E98CB}" destId="{82172720-2DC7-4B1D-9D25-BF54ED79EA76}" srcOrd="1" destOrd="0" parTransId="{55B57ADF-A906-41CD-BA71-A162D03CA761}" sibTransId="{2D0286CA-251E-47AE-AA31-1471D1F29F79}"/>
    <dgm:cxn modelId="{765FE4C2-93C8-4DB7-8165-F3FCB6DAE091}" type="presOf" srcId="{9B1AF653-3E7F-4A3D-B23C-41C37EA9198D}" destId="{18CA7A7E-F5D4-4B12-9B0D-A133721B59AD}" srcOrd="0" destOrd="0" presId="urn:microsoft.com/office/officeart/2005/8/layout/lProcess1"/>
    <dgm:cxn modelId="{8CDE00C7-100C-445A-B4D7-2B2532C6E2FE}" type="presOf" srcId="{7B046B8C-3BEB-4563-8CB8-CB8A19C101F2}" destId="{E1E5BE4D-BABB-4C75-B6BE-885F3971E263}" srcOrd="0" destOrd="0" presId="urn:microsoft.com/office/officeart/2005/8/layout/lProcess1"/>
    <dgm:cxn modelId="{0CBA8CC9-43DF-45F7-98B7-B06ABB92D0EB}" srcId="{986979A0-872B-4C1D-B2DE-95058F2B8B87}" destId="{9B1AF653-3E7F-4A3D-B23C-41C37EA9198D}" srcOrd="0" destOrd="0" parTransId="{7B046B8C-3BEB-4563-8CB8-CB8A19C101F2}" sibTransId="{101073DD-9239-4BA4-9F82-885F24073DB9}"/>
    <dgm:cxn modelId="{6391EDCE-D067-40A4-9548-009F7A1D29C7}" srcId="{93B19FDA-1C46-4127-8538-80CB7073BEB1}" destId="{986979A0-872B-4C1D-B2DE-95058F2B8B87}" srcOrd="1" destOrd="0" parTransId="{2FC5AD3E-EB1F-4598-92DC-C39F0B125E4B}" sibTransId="{CC665FF8-D085-486B-B9C3-5B15C1F182B0}"/>
    <dgm:cxn modelId="{5F9399DC-6DD6-4CD5-9AD3-04673CB2BD1A}" type="presOf" srcId="{82172720-2DC7-4B1D-9D25-BF54ED79EA76}" destId="{1DD198BD-ADED-4B7A-BC54-64B1CC974CCC}" srcOrd="0" destOrd="0" presId="urn:microsoft.com/office/officeart/2005/8/layout/lProcess1"/>
    <dgm:cxn modelId="{7ACF3AEF-B318-4790-9575-11E8A4A362DF}" type="presOf" srcId="{B4C9D170-55E9-4392-920D-FCEAEBC62084}" destId="{14182981-2E46-4833-B7AF-73C99F5CE2D9}" srcOrd="0" destOrd="0" presId="urn:microsoft.com/office/officeart/2005/8/layout/lProcess1"/>
    <dgm:cxn modelId="{41BE3CEF-7C2A-4C9D-BB5F-40D23B34459B}" type="presOf" srcId="{93B19FDA-1C46-4127-8538-80CB7073BEB1}" destId="{CC1B715D-F232-4227-950B-C95278BBA49A}" srcOrd="0" destOrd="0" presId="urn:microsoft.com/office/officeart/2005/8/layout/lProcess1"/>
    <dgm:cxn modelId="{B99393F7-9A74-47DD-9BF9-170169FDAF38}" type="presOf" srcId="{AAF3B540-EA65-4BE8-95DA-C953CFC760B3}" destId="{769838AB-75D7-4E04-920B-2BD61EBF7F97}" srcOrd="0" destOrd="0" presId="urn:microsoft.com/office/officeart/2005/8/layout/lProcess1"/>
    <dgm:cxn modelId="{DF5E5BFC-D5BD-4905-98B3-0F6354D8D0E5}" type="presOf" srcId="{A6C93054-455B-4C67-AA61-2C00ED80EB9C}" destId="{3B20431E-ECC7-482E-8C67-870F49829F25}" srcOrd="0" destOrd="0" presId="urn:microsoft.com/office/officeart/2005/8/layout/lProcess1"/>
    <dgm:cxn modelId="{17B18BE3-EEE8-432C-B310-1126A8B13A36}" type="presParOf" srcId="{CC1B715D-F232-4227-950B-C95278BBA49A}" destId="{40E62DA6-7979-4E31-8BA6-69E5FD984BB6}" srcOrd="0" destOrd="0" presId="urn:microsoft.com/office/officeart/2005/8/layout/lProcess1"/>
    <dgm:cxn modelId="{A20CB0F8-938D-4FFB-BA95-8A9E6D991FD1}" type="presParOf" srcId="{40E62DA6-7979-4E31-8BA6-69E5FD984BB6}" destId="{90391D3F-7130-4BD6-8156-34A8198E010E}" srcOrd="0" destOrd="0" presId="urn:microsoft.com/office/officeart/2005/8/layout/lProcess1"/>
    <dgm:cxn modelId="{D2CBAF5D-DDE4-440E-AB57-C374626C3619}" type="presParOf" srcId="{40E62DA6-7979-4E31-8BA6-69E5FD984BB6}" destId="{4C0117DA-242F-4671-9220-2892ECBE38E1}" srcOrd="1" destOrd="0" presId="urn:microsoft.com/office/officeart/2005/8/layout/lProcess1"/>
    <dgm:cxn modelId="{782A2C3A-FEC7-4499-832D-E549461FD36F}" type="presParOf" srcId="{40E62DA6-7979-4E31-8BA6-69E5FD984BB6}" destId="{14182981-2E46-4833-B7AF-73C99F5CE2D9}" srcOrd="2" destOrd="0" presId="urn:microsoft.com/office/officeart/2005/8/layout/lProcess1"/>
    <dgm:cxn modelId="{0C4717CB-0C41-4672-8AC8-5E7435D5092E}" type="presParOf" srcId="{40E62DA6-7979-4E31-8BA6-69E5FD984BB6}" destId="{201217DF-864D-4E8F-9D6E-6E3D7C341D80}" srcOrd="3" destOrd="0" presId="urn:microsoft.com/office/officeart/2005/8/layout/lProcess1"/>
    <dgm:cxn modelId="{20B406C4-AC33-420E-BCD1-C60EA73EEA0A}" type="presParOf" srcId="{40E62DA6-7979-4E31-8BA6-69E5FD984BB6}" destId="{1DD198BD-ADED-4B7A-BC54-64B1CC974CCC}" srcOrd="4" destOrd="0" presId="urn:microsoft.com/office/officeart/2005/8/layout/lProcess1"/>
    <dgm:cxn modelId="{E750F7D9-7AF0-47B6-BCEF-E11A03179A07}" type="presParOf" srcId="{40E62DA6-7979-4E31-8BA6-69E5FD984BB6}" destId="{75F2062B-A04F-4BA5-B8C8-EF2C1603AD85}" srcOrd="5" destOrd="0" presId="urn:microsoft.com/office/officeart/2005/8/layout/lProcess1"/>
    <dgm:cxn modelId="{3E50713B-E898-4AFF-A6E9-5EABFE8E7F6F}" type="presParOf" srcId="{40E62DA6-7979-4E31-8BA6-69E5FD984BB6}" destId="{88F8030C-3296-43E1-B32F-A405E1D456C4}" srcOrd="6" destOrd="0" presId="urn:microsoft.com/office/officeart/2005/8/layout/lProcess1"/>
    <dgm:cxn modelId="{6D2ABA0B-7794-4AFC-8E96-BD8878BD3D61}" type="presParOf" srcId="{CC1B715D-F232-4227-950B-C95278BBA49A}" destId="{9093AB02-7F15-4AFA-8278-C86EDB5D17DB}" srcOrd="1" destOrd="0" presId="urn:microsoft.com/office/officeart/2005/8/layout/lProcess1"/>
    <dgm:cxn modelId="{53051E3B-CAF9-4713-BC41-B518C9F9A248}" type="presParOf" srcId="{CC1B715D-F232-4227-950B-C95278BBA49A}" destId="{A9B3B5E9-3BD8-44F0-8D65-6E14757E8065}" srcOrd="2" destOrd="0" presId="urn:microsoft.com/office/officeart/2005/8/layout/lProcess1"/>
    <dgm:cxn modelId="{08A6F050-10E6-4B20-917D-A78FAFD1DF6E}" type="presParOf" srcId="{A9B3B5E9-3BD8-44F0-8D65-6E14757E8065}" destId="{D1FB83FD-CC96-4797-B137-53A65D7F590D}" srcOrd="0" destOrd="0" presId="urn:microsoft.com/office/officeart/2005/8/layout/lProcess1"/>
    <dgm:cxn modelId="{728F9BCA-5207-45AA-9BB1-F4622A8B136E}" type="presParOf" srcId="{A9B3B5E9-3BD8-44F0-8D65-6E14757E8065}" destId="{E1E5BE4D-BABB-4C75-B6BE-885F3971E263}" srcOrd="1" destOrd="0" presId="urn:microsoft.com/office/officeart/2005/8/layout/lProcess1"/>
    <dgm:cxn modelId="{A93EAC48-5674-45DA-8F8D-10B1ED40B627}" type="presParOf" srcId="{A9B3B5E9-3BD8-44F0-8D65-6E14757E8065}" destId="{18CA7A7E-F5D4-4B12-9B0D-A133721B59AD}" srcOrd="2" destOrd="0" presId="urn:microsoft.com/office/officeart/2005/8/layout/lProcess1"/>
    <dgm:cxn modelId="{F5C229BA-2635-4FB6-AE42-4912514EA6E3}" type="presParOf" srcId="{A9B3B5E9-3BD8-44F0-8D65-6E14757E8065}" destId="{0C8ED874-9D4E-4964-B9BC-0DE2EEC34839}" srcOrd="3" destOrd="0" presId="urn:microsoft.com/office/officeart/2005/8/layout/lProcess1"/>
    <dgm:cxn modelId="{05F3D76E-D393-4D8B-9722-4411C9433D49}" type="presParOf" srcId="{A9B3B5E9-3BD8-44F0-8D65-6E14757E8065}" destId="{F41A24D2-35D8-43B8-81AF-A7A0B9E1EA79}" srcOrd="4" destOrd="0" presId="urn:microsoft.com/office/officeart/2005/8/layout/lProcess1"/>
    <dgm:cxn modelId="{A94D398A-82E0-433C-9474-E1F557CA00C8}" type="presParOf" srcId="{A9B3B5E9-3BD8-44F0-8D65-6E14757E8065}" destId="{3B20431E-ECC7-482E-8C67-870F49829F25}" srcOrd="5" destOrd="0" presId="urn:microsoft.com/office/officeart/2005/8/layout/lProcess1"/>
    <dgm:cxn modelId="{B6E94EA3-EA4D-4B04-9A61-F759E8CDBE60}" type="presParOf" srcId="{A9B3B5E9-3BD8-44F0-8D65-6E14757E8065}" destId="{769838AB-75D7-4E04-920B-2BD61EBF7F97}" srcOrd="6"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E12BF7E-562A-4AAD-A361-C34FA9C32037}"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GB"/>
        </a:p>
      </dgm:t>
    </dgm:pt>
    <dgm:pt modelId="{04A887FB-9E5B-4FC7-AB37-7AF3777EB25F}">
      <dgm:prSet phldrT="[Text]"/>
      <dgm:spPr/>
      <dgm:t>
        <a:bodyPr/>
        <a:lstStyle/>
        <a:p>
          <a:r>
            <a:rPr lang="en-GB" dirty="0"/>
            <a:t>1</a:t>
          </a:r>
        </a:p>
      </dgm:t>
    </dgm:pt>
    <dgm:pt modelId="{22D32B0A-E5C9-4F01-BBBB-122F718B024D}" type="parTrans" cxnId="{683443F4-C5C8-4FB9-AFC9-95BC700C458E}">
      <dgm:prSet/>
      <dgm:spPr/>
      <dgm:t>
        <a:bodyPr/>
        <a:lstStyle/>
        <a:p>
          <a:endParaRPr lang="en-GB"/>
        </a:p>
      </dgm:t>
    </dgm:pt>
    <dgm:pt modelId="{9B798225-7443-47E6-9034-53BBDC11EA2D}" type="sibTrans" cxnId="{683443F4-C5C8-4FB9-AFC9-95BC700C458E}">
      <dgm:prSet/>
      <dgm:spPr/>
      <dgm:t>
        <a:bodyPr/>
        <a:lstStyle/>
        <a:p>
          <a:endParaRPr lang="en-GB"/>
        </a:p>
      </dgm:t>
    </dgm:pt>
    <dgm:pt modelId="{EC825F8C-4D30-4E6D-ADBE-0F810E7C3ACE}">
      <dgm:prSet phldrT="[Text]"/>
      <dgm:spPr/>
      <dgm:t>
        <a:bodyPr/>
        <a:lstStyle/>
        <a:p>
          <a:r>
            <a:rPr lang="en-GB" dirty="0"/>
            <a:t>Conceptualise the construct of interest</a:t>
          </a:r>
        </a:p>
      </dgm:t>
    </dgm:pt>
    <dgm:pt modelId="{9B5224F6-5870-4246-9BB0-76D7F4F63979}" type="parTrans" cxnId="{FC6B2AFF-D006-47E3-B15F-EA1D1E732C76}">
      <dgm:prSet/>
      <dgm:spPr/>
      <dgm:t>
        <a:bodyPr/>
        <a:lstStyle/>
        <a:p>
          <a:endParaRPr lang="en-GB"/>
        </a:p>
      </dgm:t>
    </dgm:pt>
    <dgm:pt modelId="{AA2EE377-49EB-4706-80EF-85127ED1FCC4}" type="sibTrans" cxnId="{FC6B2AFF-D006-47E3-B15F-EA1D1E732C76}">
      <dgm:prSet/>
      <dgm:spPr/>
      <dgm:t>
        <a:bodyPr/>
        <a:lstStyle/>
        <a:p>
          <a:endParaRPr lang="en-GB"/>
        </a:p>
      </dgm:t>
    </dgm:pt>
    <dgm:pt modelId="{BB848D19-BF5D-4321-886D-879B833E3B89}">
      <dgm:prSet phldrT="[Text]"/>
      <dgm:spPr/>
      <dgm:t>
        <a:bodyPr/>
        <a:lstStyle/>
        <a:p>
          <a:r>
            <a:rPr lang="en-GB" dirty="0"/>
            <a:t>2</a:t>
          </a:r>
        </a:p>
      </dgm:t>
    </dgm:pt>
    <dgm:pt modelId="{35B99BDE-7493-4258-8323-3225F232D161}" type="parTrans" cxnId="{21B377D2-8C31-4F4B-BF83-DE2AC676B4DF}">
      <dgm:prSet/>
      <dgm:spPr/>
      <dgm:t>
        <a:bodyPr/>
        <a:lstStyle/>
        <a:p>
          <a:endParaRPr lang="en-GB"/>
        </a:p>
      </dgm:t>
    </dgm:pt>
    <dgm:pt modelId="{78CBA185-52C8-4124-9DC0-E0161D3E425B}" type="sibTrans" cxnId="{21B377D2-8C31-4F4B-BF83-DE2AC676B4DF}">
      <dgm:prSet/>
      <dgm:spPr/>
      <dgm:t>
        <a:bodyPr/>
        <a:lstStyle/>
        <a:p>
          <a:endParaRPr lang="en-GB"/>
        </a:p>
      </dgm:t>
    </dgm:pt>
    <dgm:pt modelId="{2258EB64-7D2E-4B3E-888C-A07649BCF777}">
      <dgm:prSet phldrT="[Text]"/>
      <dgm:spPr/>
      <dgm:t>
        <a:bodyPr/>
        <a:lstStyle/>
        <a:p>
          <a:r>
            <a:rPr lang="en-GB" dirty="0"/>
            <a:t>Identify and describe behaviours that underlie the construct</a:t>
          </a:r>
        </a:p>
      </dgm:t>
    </dgm:pt>
    <dgm:pt modelId="{D7CE0CFC-B74D-49B8-98E5-CE57FD9D0FA9}" type="parTrans" cxnId="{423134CB-03D0-498F-B47A-F5F30D84F613}">
      <dgm:prSet/>
      <dgm:spPr/>
      <dgm:t>
        <a:bodyPr/>
        <a:lstStyle/>
        <a:p>
          <a:endParaRPr lang="en-GB"/>
        </a:p>
      </dgm:t>
    </dgm:pt>
    <dgm:pt modelId="{30248DA0-FFF2-4B20-B0A3-EE4034960DA8}" type="sibTrans" cxnId="{423134CB-03D0-498F-B47A-F5F30D84F613}">
      <dgm:prSet/>
      <dgm:spPr/>
      <dgm:t>
        <a:bodyPr/>
        <a:lstStyle/>
        <a:p>
          <a:endParaRPr lang="en-GB"/>
        </a:p>
      </dgm:t>
    </dgm:pt>
    <dgm:pt modelId="{18FADD4B-71CC-4C16-BEFE-5281BEC18F8A}">
      <dgm:prSet phldrT="[Text]"/>
      <dgm:spPr/>
      <dgm:t>
        <a:bodyPr/>
        <a:lstStyle/>
        <a:p>
          <a:r>
            <a:rPr lang="en-GB" dirty="0"/>
            <a:t>3</a:t>
          </a:r>
        </a:p>
      </dgm:t>
    </dgm:pt>
    <dgm:pt modelId="{171CAD23-828A-48AD-B2B0-468059807561}" type="parTrans" cxnId="{C610FB68-D939-4B16-85F8-29B16A548760}">
      <dgm:prSet/>
      <dgm:spPr/>
      <dgm:t>
        <a:bodyPr/>
        <a:lstStyle/>
        <a:p>
          <a:endParaRPr lang="en-GB"/>
        </a:p>
      </dgm:t>
    </dgm:pt>
    <dgm:pt modelId="{D9178F85-96D6-4EF4-BAF0-1134A5C054FF}" type="sibTrans" cxnId="{C610FB68-D939-4B16-85F8-29B16A548760}">
      <dgm:prSet/>
      <dgm:spPr/>
      <dgm:t>
        <a:bodyPr/>
        <a:lstStyle/>
        <a:p>
          <a:endParaRPr lang="en-GB"/>
        </a:p>
      </dgm:t>
    </dgm:pt>
    <dgm:pt modelId="{C7B9AB70-3C02-49AF-BC0D-F2076D509E66}">
      <dgm:prSet phldrT="[Text]"/>
      <dgm:spPr/>
      <dgm:t>
        <a:bodyPr/>
        <a:lstStyle/>
        <a:p>
          <a:r>
            <a:rPr lang="en-GB" dirty="0"/>
            <a:t>Develop initial instrument</a:t>
          </a:r>
        </a:p>
      </dgm:t>
    </dgm:pt>
    <dgm:pt modelId="{1394BD1E-F307-40BB-A5C0-9094838AD1C2}" type="parTrans" cxnId="{04D4C394-2531-4A5C-8DE0-5B26D7D7760A}">
      <dgm:prSet/>
      <dgm:spPr/>
      <dgm:t>
        <a:bodyPr/>
        <a:lstStyle/>
        <a:p>
          <a:endParaRPr lang="en-GB"/>
        </a:p>
      </dgm:t>
    </dgm:pt>
    <dgm:pt modelId="{8571ACDF-D13E-4B58-93E5-E890D841B679}" type="sibTrans" cxnId="{04D4C394-2531-4A5C-8DE0-5B26D7D7760A}">
      <dgm:prSet/>
      <dgm:spPr/>
      <dgm:t>
        <a:bodyPr/>
        <a:lstStyle/>
        <a:p>
          <a:endParaRPr lang="en-GB"/>
        </a:p>
      </dgm:t>
    </dgm:pt>
    <dgm:pt modelId="{4D730F2B-958E-4D72-8C49-428384B8FC3A}">
      <dgm:prSet phldrT="[Text]"/>
      <dgm:spPr/>
      <dgm:t>
        <a:bodyPr/>
        <a:lstStyle/>
        <a:p>
          <a:r>
            <a:rPr lang="en-GB" dirty="0"/>
            <a:t>4</a:t>
          </a:r>
        </a:p>
      </dgm:t>
    </dgm:pt>
    <dgm:pt modelId="{B4C5E768-3968-4046-A2A9-93D07BACC32D}" type="parTrans" cxnId="{4E91F17D-ECC7-4F35-A945-832AA9C9D27C}">
      <dgm:prSet/>
      <dgm:spPr/>
      <dgm:t>
        <a:bodyPr/>
        <a:lstStyle/>
        <a:p>
          <a:endParaRPr lang="en-GB"/>
        </a:p>
      </dgm:t>
    </dgm:pt>
    <dgm:pt modelId="{00196D05-A453-440D-9CF0-7B1080CCA1FE}" type="sibTrans" cxnId="{4E91F17D-ECC7-4F35-A945-832AA9C9D27C}">
      <dgm:prSet/>
      <dgm:spPr/>
      <dgm:t>
        <a:bodyPr/>
        <a:lstStyle/>
        <a:p>
          <a:endParaRPr lang="en-GB"/>
        </a:p>
      </dgm:t>
    </dgm:pt>
    <dgm:pt modelId="{1FC882F6-75BA-413E-BCD2-7EA19E871847}">
      <dgm:prSet phldrT="[Text]"/>
      <dgm:spPr/>
      <dgm:t>
        <a:bodyPr/>
        <a:lstStyle/>
        <a:p>
          <a:r>
            <a:rPr lang="en-GB" dirty="0"/>
            <a:t>5</a:t>
          </a:r>
        </a:p>
      </dgm:t>
    </dgm:pt>
    <dgm:pt modelId="{FC929063-49C1-4D13-8B1C-72B39834832C}" type="parTrans" cxnId="{B154B537-DC5A-4614-8C3E-1C2CD11028BF}">
      <dgm:prSet/>
      <dgm:spPr/>
      <dgm:t>
        <a:bodyPr/>
        <a:lstStyle/>
        <a:p>
          <a:endParaRPr lang="en-GB"/>
        </a:p>
      </dgm:t>
    </dgm:pt>
    <dgm:pt modelId="{380AB9DC-D7EF-4589-9FEA-11273B30E761}" type="sibTrans" cxnId="{B154B537-DC5A-4614-8C3E-1C2CD11028BF}">
      <dgm:prSet/>
      <dgm:spPr/>
      <dgm:t>
        <a:bodyPr/>
        <a:lstStyle/>
        <a:p>
          <a:endParaRPr lang="en-GB"/>
        </a:p>
      </dgm:t>
    </dgm:pt>
    <dgm:pt modelId="{AAF8C028-C058-478D-9B21-55BD3752327B}">
      <dgm:prSet phldrT="[Text]"/>
      <dgm:spPr/>
      <dgm:t>
        <a:bodyPr/>
        <a:lstStyle/>
        <a:p>
          <a:r>
            <a:rPr lang="en-GB" dirty="0"/>
            <a:t>6</a:t>
          </a:r>
        </a:p>
      </dgm:t>
    </dgm:pt>
    <dgm:pt modelId="{27F92DB8-4F23-4406-8B77-73F3641C7F15}" type="parTrans" cxnId="{B9EAE0E3-FB02-4A25-B228-162390236A58}">
      <dgm:prSet/>
      <dgm:spPr/>
      <dgm:t>
        <a:bodyPr/>
        <a:lstStyle/>
        <a:p>
          <a:endParaRPr lang="en-GB"/>
        </a:p>
      </dgm:t>
    </dgm:pt>
    <dgm:pt modelId="{0634DBFE-993F-4D7D-9E66-D05016A53D22}" type="sibTrans" cxnId="{B9EAE0E3-FB02-4A25-B228-162390236A58}">
      <dgm:prSet/>
      <dgm:spPr/>
      <dgm:t>
        <a:bodyPr/>
        <a:lstStyle/>
        <a:p>
          <a:endParaRPr lang="en-GB"/>
        </a:p>
      </dgm:t>
    </dgm:pt>
    <dgm:pt modelId="{0E5D4E89-904D-4740-B5CC-4DAF99CDA007}">
      <dgm:prSet phldrT="[Text]"/>
      <dgm:spPr/>
      <dgm:t>
        <a:bodyPr/>
        <a:lstStyle/>
        <a:p>
          <a:r>
            <a:rPr lang="en-GB" dirty="0"/>
            <a:t>7</a:t>
          </a:r>
        </a:p>
      </dgm:t>
    </dgm:pt>
    <dgm:pt modelId="{D008357F-23D9-4032-B178-5BE3701A0D76}" type="parTrans" cxnId="{3C22FCDC-E152-421E-8AC8-3735AC22C9F7}">
      <dgm:prSet/>
      <dgm:spPr/>
      <dgm:t>
        <a:bodyPr/>
        <a:lstStyle/>
        <a:p>
          <a:endParaRPr lang="en-GB"/>
        </a:p>
      </dgm:t>
    </dgm:pt>
    <dgm:pt modelId="{5914D22B-C49C-4423-8A25-3819A22D3B65}" type="sibTrans" cxnId="{3C22FCDC-E152-421E-8AC8-3735AC22C9F7}">
      <dgm:prSet/>
      <dgm:spPr/>
      <dgm:t>
        <a:bodyPr/>
        <a:lstStyle/>
        <a:p>
          <a:endParaRPr lang="en-GB"/>
        </a:p>
      </dgm:t>
    </dgm:pt>
    <dgm:pt modelId="{C4441649-6932-4AB6-8358-4231B8B71B32}">
      <dgm:prSet phldrT="[Text]"/>
      <dgm:spPr/>
      <dgm:t>
        <a:bodyPr/>
        <a:lstStyle/>
        <a:p>
          <a:r>
            <a:rPr lang="en-GB" dirty="0"/>
            <a:t>8</a:t>
          </a:r>
        </a:p>
      </dgm:t>
    </dgm:pt>
    <dgm:pt modelId="{9E77140C-2F6F-4738-879C-2CC2F149ACA7}" type="parTrans" cxnId="{D1589152-01C4-4578-AB98-5B5FDE9A1B63}">
      <dgm:prSet/>
      <dgm:spPr/>
      <dgm:t>
        <a:bodyPr/>
        <a:lstStyle/>
        <a:p>
          <a:endParaRPr lang="en-GB"/>
        </a:p>
      </dgm:t>
    </dgm:pt>
    <dgm:pt modelId="{7931CBE3-C00B-40F6-9765-A7A0BFEC0950}" type="sibTrans" cxnId="{D1589152-01C4-4578-AB98-5B5FDE9A1B63}">
      <dgm:prSet/>
      <dgm:spPr/>
      <dgm:t>
        <a:bodyPr/>
        <a:lstStyle/>
        <a:p>
          <a:endParaRPr lang="en-GB"/>
        </a:p>
      </dgm:t>
    </dgm:pt>
    <dgm:pt modelId="{CCF5288E-D823-406B-A910-8ACB709BB057}">
      <dgm:prSet phldrT="[Text]"/>
      <dgm:spPr/>
      <dgm:t>
        <a:bodyPr/>
        <a:lstStyle/>
        <a:p>
          <a:r>
            <a:rPr lang="en-GB" dirty="0"/>
            <a:t>9</a:t>
          </a:r>
        </a:p>
      </dgm:t>
    </dgm:pt>
    <dgm:pt modelId="{C1731192-8ACE-4B85-A3FC-C497657AEBA7}" type="parTrans" cxnId="{31C880E2-9E5F-41F0-8141-29CA2401A9F8}">
      <dgm:prSet/>
      <dgm:spPr/>
      <dgm:t>
        <a:bodyPr/>
        <a:lstStyle/>
        <a:p>
          <a:endParaRPr lang="en-GB"/>
        </a:p>
      </dgm:t>
    </dgm:pt>
    <dgm:pt modelId="{0DC27E9B-5693-4ADF-86F3-A87B9BC67C32}" type="sibTrans" cxnId="{31C880E2-9E5F-41F0-8141-29CA2401A9F8}">
      <dgm:prSet/>
      <dgm:spPr/>
      <dgm:t>
        <a:bodyPr/>
        <a:lstStyle/>
        <a:p>
          <a:endParaRPr lang="en-GB"/>
        </a:p>
      </dgm:t>
    </dgm:pt>
    <dgm:pt modelId="{DEF366F1-CF20-4571-8582-90EA085091BB}">
      <dgm:prSet phldrT="[Text]"/>
      <dgm:spPr/>
      <dgm:t>
        <a:bodyPr/>
        <a:lstStyle/>
        <a:p>
          <a:r>
            <a:rPr lang="en-GB" dirty="0"/>
            <a:t>10</a:t>
          </a:r>
        </a:p>
      </dgm:t>
    </dgm:pt>
    <dgm:pt modelId="{2B91BF58-CEDA-4BF5-9CED-B54A0780FF0A}" type="parTrans" cxnId="{F5BDC5BE-55EF-413F-ADB5-B598A79D3FAA}">
      <dgm:prSet/>
      <dgm:spPr/>
      <dgm:t>
        <a:bodyPr/>
        <a:lstStyle/>
        <a:p>
          <a:endParaRPr lang="en-GB"/>
        </a:p>
      </dgm:t>
    </dgm:pt>
    <dgm:pt modelId="{0EC662B3-9E5D-4CF9-BCAF-A8605D730FD4}" type="sibTrans" cxnId="{F5BDC5BE-55EF-413F-ADB5-B598A79D3FAA}">
      <dgm:prSet/>
      <dgm:spPr/>
      <dgm:t>
        <a:bodyPr/>
        <a:lstStyle/>
        <a:p>
          <a:endParaRPr lang="en-GB"/>
        </a:p>
      </dgm:t>
    </dgm:pt>
    <dgm:pt modelId="{BA445F43-F5D9-4E1F-A9B3-5FA1D303F519}">
      <dgm:prSet phldrT="[Text]"/>
      <dgm:spPr/>
      <dgm:t>
        <a:bodyPr/>
        <a:lstStyle/>
        <a:p>
          <a:r>
            <a:rPr lang="en-GB" dirty="0"/>
            <a:t>Field-test initial instrument</a:t>
          </a:r>
        </a:p>
      </dgm:t>
    </dgm:pt>
    <dgm:pt modelId="{3534E4BC-1E86-4049-8069-939F1841DB77}" type="parTrans" cxnId="{211C8500-332E-4CD7-ADE1-D9F5B6BE6FCA}">
      <dgm:prSet/>
      <dgm:spPr/>
      <dgm:t>
        <a:bodyPr/>
        <a:lstStyle/>
        <a:p>
          <a:endParaRPr lang="en-GB"/>
        </a:p>
      </dgm:t>
    </dgm:pt>
    <dgm:pt modelId="{AD0948D6-038E-446F-9B87-A7A70BC503ED}" type="sibTrans" cxnId="{211C8500-332E-4CD7-ADE1-D9F5B6BE6FCA}">
      <dgm:prSet/>
      <dgm:spPr/>
      <dgm:t>
        <a:bodyPr/>
        <a:lstStyle/>
        <a:p>
          <a:endParaRPr lang="en-GB"/>
        </a:p>
      </dgm:t>
    </dgm:pt>
    <dgm:pt modelId="{996FD27D-5BA5-41BC-96D4-DD6B1B150752}">
      <dgm:prSet phldrT="[Text]"/>
      <dgm:spPr/>
      <dgm:t>
        <a:bodyPr/>
        <a:lstStyle/>
        <a:p>
          <a:r>
            <a:rPr lang="en-GB" dirty="0"/>
            <a:t>Design and field-test revised instrument</a:t>
          </a:r>
        </a:p>
      </dgm:t>
    </dgm:pt>
    <dgm:pt modelId="{9D2D36A3-5914-494C-B5DE-52A253B330FC}" type="parTrans" cxnId="{C7DED2B7-DEA6-44B5-8EE7-14697746EAFB}">
      <dgm:prSet/>
      <dgm:spPr/>
      <dgm:t>
        <a:bodyPr/>
        <a:lstStyle/>
        <a:p>
          <a:endParaRPr lang="en-GB"/>
        </a:p>
      </dgm:t>
    </dgm:pt>
    <dgm:pt modelId="{7C3B4122-A3F1-47DC-882F-77B61AE8B4F0}" type="sibTrans" cxnId="{C7DED2B7-DEA6-44B5-8EE7-14697746EAFB}">
      <dgm:prSet/>
      <dgm:spPr/>
      <dgm:t>
        <a:bodyPr/>
        <a:lstStyle/>
        <a:p>
          <a:endParaRPr lang="en-GB"/>
        </a:p>
      </dgm:t>
    </dgm:pt>
    <dgm:pt modelId="{F1190151-4573-4EE1-994E-3EC3683D01C8}">
      <dgm:prSet phldrT="[Text]"/>
      <dgm:spPr/>
      <dgm:t>
        <a:bodyPr/>
        <a:lstStyle/>
        <a:p>
          <a:r>
            <a:rPr lang="en-GB" dirty="0"/>
            <a:t>Validate revised instrument: Quantitative analysis phase</a:t>
          </a:r>
        </a:p>
      </dgm:t>
    </dgm:pt>
    <dgm:pt modelId="{FAC25723-63C7-4249-8773-F4343DD64AC3}" type="parTrans" cxnId="{9BDAD488-3F31-4EAE-8A75-4C31EB11E769}">
      <dgm:prSet/>
      <dgm:spPr/>
      <dgm:t>
        <a:bodyPr/>
        <a:lstStyle/>
        <a:p>
          <a:endParaRPr lang="en-GB"/>
        </a:p>
      </dgm:t>
    </dgm:pt>
    <dgm:pt modelId="{AA3724A7-1E9D-4381-8435-4600FBB2ED9C}" type="sibTrans" cxnId="{9BDAD488-3F31-4EAE-8A75-4C31EB11E769}">
      <dgm:prSet/>
      <dgm:spPr/>
      <dgm:t>
        <a:bodyPr/>
        <a:lstStyle/>
        <a:p>
          <a:endParaRPr lang="en-GB"/>
        </a:p>
      </dgm:t>
    </dgm:pt>
    <dgm:pt modelId="{4476F66C-6253-4F3F-8F68-6B3A8149ACAA}">
      <dgm:prSet phldrT="[Text]"/>
      <dgm:spPr/>
      <dgm:t>
        <a:bodyPr/>
        <a:lstStyle/>
        <a:p>
          <a:r>
            <a:rPr lang="en-GB" dirty="0"/>
            <a:t>Validate revised instrument: Qualitative analysis phase</a:t>
          </a:r>
        </a:p>
      </dgm:t>
    </dgm:pt>
    <dgm:pt modelId="{ED20EF7F-2F9F-487D-84B1-C047CEA02358}" type="parTrans" cxnId="{038CC8DB-7848-4ED3-81B1-0B982F4B54B2}">
      <dgm:prSet/>
      <dgm:spPr/>
      <dgm:t>
        <a:bodyPr/>
        <a:lstStyle/>
        <a:p>
          <a:endParaRPr lang="en-GB"/>
        </a:p>
      </dgm:t>
    </dgm:pt>
    <dgm:pt modelId="{2EA758B1-5099-4AAC-8537-067CE62BB228}" type="sibTrans" cxnId="{038CC8DB-7848-4ED3-81B1-0B982F4B54B2}">
      <dgm:prSet/>
      <dgm:spPr/>
      <dgm:t>
        <a:bodyPr/>
        <a:lstStyle/>
        <a:p>
          <a:endParaRPr lang="en-GB"/>
        </a:p>
      </dgm:t>
    </dgm:pt>
    <dgm:pt modelId="{0449D523-5E74-4075-A332-DBEAFF1A5180}">
      <dgm:prSet phldrT="[Text]"/>
      <dgm:spPr/>
      <dgm:t>
        <a:bodyPr/>
        <a:lstStyle/>
        <a:p>
          <a:r>
            <a:rPr lang="en-GB" dirty="0"/>
            <a:t>Validate revised instrument: Mixed analysis phase: Qualitative dominant cross-over analyses</a:t>
          </a:r>
        </a:p>
      </dgm:t>
    </dgm:pt>
    <dgm:pt modelId="{361CC2B0-4EC9-425F-8F1A-075FA698EE96}" type="parTrans" cxnId="{A7248AEB-AA21-43D4-9756-580AC369FA1A}">
      <dgm:prSet/>
      <dgm:spPr/>
      <dgm:t>
        <a:bodyPr/>
        <a:lstStyle/>
        <a:p>
          <a:endParaRPr lang="en-GB"/>
        </a:p>
      </dgm:t>
    </dgm:pt>
    <dgm:pt modelId="{40B02533-80D9-42A2-A91D-9BB5E9B1D03F}" type="sibTrans" cxnId="{A7248AEB-AA21-43D4-9756-580AC369FA1A}">
      <dgm:prSet/>
      <dgm:spPr/>
      <dgm:t>
        <a:bodyPr/>
        <a:lstStyle/>
        <a:p>
          <a:endParaRPr lang="en-GB"/>
        </a:p>
      </dgm:t>
    </dgm:pt>
    <dgm:pt modelId="{8F96D520-94A4-44E8-89B6-D838D3DE4590}">
      <dgm:prSet phldrT="[Text]"/>
      <dgm:spPr/>
      <dgm:t>
        <a:bodyPr/>
        <a:lstStyle/>
        <a:p>
          <a:r>
            <a:rPr lang="en-GB" dirty="0"/>
            <a:t>Validate revised instrument: Mixed analysis phase: Quantitative dominant cross-over analyses</a:t>
          </a:r>
        </a:p>
      </dgm:t>
    </dgm:pt>
    <dgm:pt modelId="{70D62050-4C7A-49FF-B1DF-4FC6B86884B5}" type="parTrans" cxnId="{BAEC7D00-3FC4-47CC-81B1-4768F4564AB1}">
      <dgm:prSet/>
      <dgm:spPr/>
      <dgm:t>
        <a:bodyPr/>
        <a:lstStyle/>
        <a:p>
          <a:endParaRPr lang="en-GB"/>
        </a:p>
      </dgm:t>
    </dgm:pt>
    <dgm:pt modelId="{413475E8-0ACD-46AD-9033-7B2BF8578AC3}" type="sibTrans" cxnId="{BAEC7D00-3FC4-47CC-81B1-4768F4564AB1}">
      <dgm:prSet/>
      <dgm:spPr/>
      <dgm:t>
        <a:bodyPr/>
        <a:lstStyle/>
        <a:p>
          <a:endParaRPr lang="en-GB"/>
        </a:p>
      </dgm:t>
    </dgm:pt>
    <dgm:pt modelId="{3E9EB31C-5143-4E73-AA11-4A8052E2E958}">
      <dgm:prSet phldrT="[Text]"/>
      <dgm:spPr/>
      <dgm:t>
        <a:bodyPr/>
        <a:lstStyle/>
        <a:p>
          <a:r>
            <a:rPr lang="en-GB" dirty="0"/>
            <a:t>Evaluating the instrument development/construct evaluation process and product</a:t>
          </a:r>
        </a:p>
      </dgm:t>
    </dgm:pt>
    <dgm:pt modelId="{DA0C2E04-DFC1-403E-9BEC-53DD1F6A1F9C}" type="parTrans" cxnId="{25FEDD88-3CCA-4E01-ACA4-FCE68F13D2A8}">
      <dgm:prSet/>
      <dgm:spPr/>
      <dgm:t>
        <a:bodyPr/>
        <a:lstStyle/>
        <a:p>
          <a:endParaRPr lang="en-GB"/>
        </a:p>
      </dgm:t>
    </dgm:pt>
    <dgm:pt modelId="{30A666E1-764D-4D64-9C85-1C1CFD752E1B}" type="sibTrans" cxnId="{25FEDD88-3CCA-4E01-ACA4-FCE68F13D2A8}">
      <dgm:prSet/>
      <dgm:spPr/>
      <dgm:t>
        <a:bodyPr/>
        <a:lstStyle/>
        <a:p>
          <a:endParaRPr lang="en-GB"/>
        </a:p>
      </dgm:t>
    </dgm:pt>
    <dgm:pt modelId="{5E4CB0A8-9D0F-4C68-9D4F-3900963C3110}" type="pres">
      <dgm:prSet presAssocID="{AE12BF7E-562A-4AAD-A361-C34FA9C32037}" presName="linearFlow" presStyleCnt="0">
        <dgm:presLayoutVars>
          <dgm:dir/>
          <dgm:animLvl val="lvl"/>
          <dgm:resizeHandles val="exact"/>
        </dgm:presLayoutVars>
      </dgm:prSet>
      <dgm:spPr/>
    </dgm:pt>
    <dgm:pt modelId="{CAC65D66-1C34-43BB-BF87-47D06B6ED174}" type="pres">
      <dgm:prSet presAssocID="{04A887FB-9E5B-4FC7-AB37-7AF3777EB25F}" presName="composite" presStyleCnt="0"/>
      <dgm:spPr/>
    </dgm:pt>
    <dgm:pt modelId="{F1AE9CE0-28E2-4359-A28F-9B5F4CFF4308}" type="pres">
      <dgm:prSet presAssocID="{04A887FB-9E5B-4FC7-AB37-7AF3777EB25F}" presName="parentText" presStyleLbl="alignNode1" presStyleIdx="0" presStyleCnt="10">
        <dgm:presLayoutVars>
          <dgm:chMax val="1"/>
          <dgm:bulletEnabled val="1"/>
        </dgm:presLayoutVars>
      </dgm:prSet>
      <dgm:spPr/>
    </dgm:pt>
    <dgm:pt modelId="{02DC0CF8-62A7-4778-9714-3A71E127CE8D}" type="pres">
      <dgm:prSet presAssocID="{04A887FB-9E5B-4FC7-AB37-7AF3777EB25F}" presName="descendantText" presStyleLbl="alignAcc1" presStyleIdx="0" presStyleCnt="10">
        <dgm:presLayoutVars>
          <dgm:bulletEnabled val="1"/>
        </dgm:presLayoutVars>
      </dgm:prSet>
      <dgm:spPr/>
    </dgm:pt>
    <dgm:pt modelId="{A2DDBBA1-7C2D-4C44-9EC3-9C68A32B0310}" type="pres">
      <dgm:prSet presAssocID="{9B798225-7443-47E6-9034-53BBDC11EA2D}" presName="sp" presStyleCnt="0"/>
      <dgm:spPr/>
    </dgm:pt>
    <dgm:pt modelId="{1EA10045-E2DB-4330-A83D-C82F03BD6F1F}" type="pres">
      <dgm:prSet presAssocID="{BB848D19-BF5D-4321-886D-879B833E3B89}" presName="composite" presStyleCnt="0"/>
      <dgm:spPr/>
    </dgm:pt>
    <dgm:pt modelId="{75448D80-1F1C-4FDB-8B96-C4D861F9B5A2}" type="pres">
      <dgm:prSet presAssocID="{BB848D19-BF5D-4321-886D-879B833E3B89}" presName="parentText" presStyleLbl="alignNode1" presStyleIdx="1" presStyleCnt="10">
        <dgm:presLayoutVars>
          <dgm:chMax val="1"/>
          <dgm:bulletEnabled val="1"/>
        </dgm:presLayoutVars>
      </dgm:prSet>
      <dgm:spPr/>
    </dgm:pt>
    <dgm:pt modelId="{28B1D464-804F-4B33-B1DC-ECC08FCFD6A6}" type="pres">
      <dgm:prSet presAssocID="{BB848D19-BF5D-4321-886D-879B833E3B89}" presName="descendantText" presStyleLbl="alignAcc1" presStyleIdx="1" presStyleCnt="10">
        <dgm:presLayoutVars>
          <dgm:bulletEnabled val="1"/>
        </dgm:presLayoutVars>
      </dgm:prSet>
      <dgm:spPr/>
    </dgm:pt>
    <dgm:pt modelId="{83F4D604-D6CF-4662-9503-FE9EC685C49E}" type="pres">
      <dgm:prSet presAssocID="{78CBA185-52C8-4124-9DC0-E0161D3E425B}" presName="sp" presStyleCnt="0"/>
      <dgm:spPr/>
    </dgm:pt>
    <dgm:pt modelId="{81B9DCE5-6C20-4528-86B4-A28E0DBB0B98}" type="pres">
      <dgm:prSet presAssocID="{18FADD4B-71CC-4C16-BEFE-5281BEC18F8A}" presName="composite" presStyleCnt="0"/>
      <dgm:spPr/>
    </dgm:pt>
    <dgm:pt modelId="{1DFCAD3A-D0D6-477E-A921-08862EC318A7}" type="pres">
      <dgm:prSet presAssocID="{18FADD4B-71CC-4C16-BEFE-5281BEC18F8A}" presName="parentText" presStyleLbl="alignNode1" presStyleIdx="2" presStyleCnt="10">
        <dgm:presLayoutVars>
          <dgm:chMax val="1"/>
          <dgm:bulletEnabled val="1"/>
        </dgm:presLayoutVars>
      </dgm:prSet>
      <dgm:spPr/>
    </dgm:pt>
    <dgm:pt modelId="{15EB4BB5-D768-4AEB-9DA2-191172F8E1C0}" type="pres">
      <dgm:prSet presAssocID="{18FADD4B-71CC-4C16-BEFE-5281BEC18F8A}" presName="descendantText" presStyleLbl="alignAcc1" presStyleIdx="2" presStyleCnt="10">
        <dgm:presLayoutVars>
          <dgm:bulletEnabled val="1"/>
        </dgm:presLayoutVars>
      </dgm:prSet>
      <dgm:spPr/>
    </dgm:pt>
    <dgm:pt modelId="{6F4E2A14-174B-4BBC-949C-8626659F68D5}" type="pres">
      <dgm:prSet presAssocID="{D9178F85-96D6-4EF4-BAF0-1134A5C054FF}" presName="sp" presStyleCnt="0"/>
      <dgm:spPr/>
    </dgm:pt>
    <dgm:pt modelId="{0B7D1861-A937-414D-9136-8098D4CC2E2A}" type="pres">
      <dgm:prSet presAssocID="{4D730F2B-958E-4D72-8C49-428384B8FC3A}" presName="composite" presStyleCnt="0"/>
      <dgm:spPr/>
    </dgm:pt>
    <dgm:pt modelId="{C3079990-B63D-4610-ADC4-A56CFB4D01D0}" type="pres">
      <dgm:prSet presAssocID="{4D730F2B-958E-4D72-8C49-428384B8FC3A}" presName="parentText" presStyleLbl="alignNode1" presStyleIdx="3" presStyleCnt="10">
        <dgm:presLayoutVars>
          <dgm:chMax val="1"/>
          <dgm:bulletEnabled val="1"/>
        </dgm:presLayoutVars>
      </dgm:prSet>
      <dgm:spPr/>
    </dgm:pt>
    <dgm:pt modelId="{949D7392-FBDA-49F2-9951-C047BE7CC97E}" type="pres">
      <dgm:prSet presAssocID="{4D730F2B-958E-4D72-8C49-428384B8FC3A}" presName="descendantText" presStyleLbl="alignAcc1" presStyleIdx="3" presStyleCnt="10">
        <dgm:presLayoutVars>
          <dgm:bulletEnabled val="1"/>
        </dgm:presLayoutVars>
      </dgm:prSet>
      <dgm:spPr/>
    </dgm:pt>
    <dgm:pt modelId="{C51E5126-20CB-416F-8B24-D2E8895DC2D0}" type="pres">
      <dgm:prSet presAssocID="{00196D05-A453-440D-9CF0-7B1080CCA1FE}" presName="sp" presStyleCnt="0"/>
      <dgm:spPr/>
    </dgm:pt>
    <dgm:pt modelId="{0D706B89-AE33-429B-A587-20E7F76CF868}" type="pres">
      <dgm:prSet presAssocID="{1FC882F6-75BA-413E-BCD2-7EA19E871847}" presName="composite" presStyleCnt="0"/>
      <dgm:spPr/>
    </dgm:pt>
    <dgm:pt modelId="{CFF902EC-1FB0-4419-8CFF-F159241CD2F2}" type="pres">
      <dgm:prSet presAssocID="{1FC882F6-75BA-413E-BCD2-7EA19E871847}" presName="parentText" presStyleLbl="alignNode1" presStyleIdx="4" presStyleCnt="10">
        <dgm:presLayoutVars>
          <dgm:chMax val="1"/>
          <dgm:bulletEnabled val="1"/>
        </dgm:presLayoutVars>
      </dgm:prSet>
      <dgm:spPr/>
    </dgm:pt>
    <dgm:pt modelId="{3FD14324-822C-4E9B-8A2B-B55782AFD882}" type="pres">
      <dgm:prSet presAssocID="{1FC882F6-75BA-413E-BCD2-7EA19E871847}" presName="descendantText" presStyleLbl="alignAcc1" presStyleIdx="4" presStyleCnt="10">
        <dgm:presLayoutVars>
          <dgm:bulletEnabled val="1"/>
        </dgm:presLayoutVars>
      </dgm:prSet>
      <dgm:spPr/>
    </dgm:pt>
    <dgm:pt modelId="{FE8870C9-F8B3-4DA3-BCD1-242A9C081F88}" type="pres">
      <dgm:prSet presAssocID="{380AB9DC-D7EF-4589-9FEA-11273B30E761}" presName="sp" presStyleCnt="0"/>
      <dgm:spPr/>
    </dgm:pt>
    <dgm:pt modelId="{C207D0E8-F749-4BCB-B8B1-AB0A4F711256}" type="pres">
      <dgm:prSet presAssocID="{AAF8C028-C058-478D-9B21-55BD3752327B}" presName="composite" presStyleCnt="0"/>
      <dgm:spPr/>
    </dgm:pt>
    <dgm:pt modelId="{C6C8ADEA-AF90-4F85-BDB0-2111EA58224C}" type="pres">
      <dgm:prSet presAssocID="{AAF8C028-C058-478D-9B21-55BD3752327B}" presName="parentText" presStyleLbl="alignNode1" presStyleIdx="5" presStyleCnt="10">
        <dgm:presLayoutVars>
          <dgm:chMax val="1"/>
          <dgm:bulletEnabled val="1"/>
        </dgm:presLayoutVars>
      </dgm:prSet>
      <dgm:spPr/>
    </dgm:pt>
    <dgm:pt modelId="{2CB89A98-FFDA-466F-8DEF-3B4982DBD1FE}" type="pres">
      <dgm:prSet presAssocID="{AAF8C028-C058-478D-9B21-55BD3752327B}" presName="descendantText" presStyleLbl="alignAcc1" presStyleIdx="5" presStyleCnt="10">
        <dgm:presLayoutVars>
          <dgm:bulletEnabled val="1"/>
        </dgm:presLayoutVars>
      </dgm:prSet>
      <dgm:spPr/>
    </dgm:pt>
    <dgm:pt modelId="{CE5EEDF0-B248-45DB-B5EB-C9A043D3FF8C}" type="pres">
      <dgm:prSet presAssocID="{0634DBFE-993F-4D7D-9E66-D05016A53D22}" presName="sp" presStyleCnt="0"/>
      <dgm:spPr/>
    </dgm:pt>
    <dgm:pt modelId="{43C92EF5-D847-458E-BE0F-093E32A9AFDD}" type="pres">
      <dgm:prSet presAssocID="{0E5D4E89-904D-4740-B5CC-4DAF99CDA007}" presName="composite" presStyleCnt="0"/>
      <dgm:spPr/>
    </dgm:pt>
    <dgm:pt modelId="{534A6AF8-9CAB-471D-A4BB-2C7B631B43FD}" type="pres">
      <dgm:prSet presAssocID="{0E5D4E89-904D-4740-B5CC-4DAF99CDA007}" presName="parentText" presStyleLbl="alignNode1" presStyleIdx="6" presStyleCnt="10">
        <dgm:presLayoutVars>
          <dgm:chMax val="1"/>
          <dgm:bulletEnabled val="1"/>
        </dgm:presLayoutVars>
      </dgm:prSet>
      <dgm:spPr/>
    </dgm:pt>
    <dgm:pt modelId="{E004B393-27E5-4B9B-A783-967A4698BF58}" type="pres">
      <dgm:prSet presAssocID="{0E5D4E89-904D-4740-B5CC-4DAF99CDA007}" presName="descendantText" presStyleLbl="alignAcc1" presStyleIdx="6" presStyleCnt="10">
        <dgm:presLayoutVars>
          <dgm:bulletEnabled val="1"/>
        </dgm:presLayoutVars>
      </dgm:prSet>
      <dgm:spPr/>
    </dgm:pt>
    <dgm:pt modelId="{7FF184F7-8D43-4537-B850-27CF00D41D77}" type="pres">
      <dgm:prSet presAssocID="{5914D22B-C49C-4423-8A25-3819A22D3B65}" presName="sp" presStyleCnt="0"/>
      <dgm:spPr/>
    </dgm:pt>
    <dgm:pt modelId="{CCD27FD0-1A6D-4628-9DCE-FC41AE718AE9}" type="pres">
      <dgm:prSet presAssocID="{C4441649-6932-4AB6-8358-4231B8B71B32}" presName="composite" presStyleCnt="0"/>
      <dgm:spPr/>
    </dgm:pt>
    <dgm:pt modelId="{A47C3422-09F5-4F81-9300-1C1A11C58761}" type="pres">
      <dgm:prSet presAssocID="{C4441649-6932-4AB6-8358-4231B8B71B32}" presName="parentText" presStyleLbl="alignNode1" presStyleIdx="7" presStyleCnt="10">
        <dgm:presLayoutVars>
          <dgm:chMax val="1"/>
          <dgm:bulletEnabled val="1"/>
        </dgm:presLayoutVars>
      </dgm:prSet>
      <dgm:spPr/>
    </dgm:pt>
    <dgm:pt modelId="{F776BE92-25E6-4C5B-9EEC-C7E865F2B2EA}" type="pres">
      <dgm:prSet presAssocID="{C4441649-6932-4AB6-8358-4231B8B71B32}" presName="descendantText" presStyleLbl="alignAcc1" presStyleIdx="7" presStyleCnt="10">
        <dgm:presLayoutVars>
          <dgm:bulletEnabled val="1"/>
        </dgm:presLayoutVars>
      </dgm:prSet>
      <dgm:spPr/>
    </dgm:pt>
    <dgm:pt modelId="{B30C3550-A671-4008-968C-1B070907A0C9}" type="pres">
      <dgm:prSet presAssocID="{7931CBE3-C00B-40F6-9765-A7A0BFEC0950}" presName="sp" presStyleCnt="0"/>
      <dgm:spPr/>
    </dgm:pt>
    <dgm:pt modelId="{A2024C49-780F-492A-99A7-90E08D461310}" type="pres">
      <dgm:prSet presAssocID="{CCF5288E-D823-406B-A910-8ACB709BB057}" presName="composite" presStyleCnt="0"/>
      <dgm:spPr/>
    </dgm:pt>
    <dgm:pt modelId="{4036797A-0CD7-4F04-8BEA-1F035A4AA87C}" type="pres">
      <dgm:prSet presAssocID="{CCF5288E-D823-406B-A910-8ACB709BB057}" presName="parentText" presStyleLbl="alignNode1" presStyleIdx="8" presStyleCnt="10">
        <dgm:presLayoutVars>
          <dgm:chMax val="1"/>
          <dgm:bulletEnabled val="1"/>
        </dgm:presLayoutVars>
      </dgm:prSet>
      <dgm:spPr/>
    </dgm:pt>
    <dgm:pt modelId="{D542F952-3724-46F7-9883-C66175F1E01F}" type="pres">
      <dgm:prSet presAssocID="{CCF5288E-D823-406B-A910-8ACB709BB057}" presName="descendantText" presStyleLbl="alignAcc1" presStyleIdx="8" presStyleCnt="10">
        <dgm:presLayoutVars>
          <dgm:bulletEnabled val="1"/>
        </dgm:presLayoutVars>
      </dgm:prSet>
      <dgm:spPr/>
    </dgm:pt>
    <dgm:pt modelId="{881EAE33-A465-4014-BAEC-6EF86E5CCC3E}" type="pres">
      <dgm:prSet presAssocID="{0DC27E9B-5693-4ADF-86F3-A87B9BC67C32}" presName="sp" presStyleCnt="0"/>
      <dgm:spPr/>
    </dgm:pt>
    <dgm:pt modelId="{055DCC00-E446-4440-9FBF-4AFA1E484C54}" type="pres">
      <dgm:prSet presAssocID="{DEF366F1-CF20-4571-8582-90EA085091BB}" presName="composite" presStyleCnt="0"/>
      <dgm:spPr/>
    </dgm:pt>
    <dgm:pt modelId="{C4E19584-3018-455D-BE4F-9A1B22D68D40}" type="pres">
      <dgm:prSet presAssocID="{DEF366F1-CF20-4571-8582-90EA085091BB}" presName="parentText" presStyleLbl="alignNode1" presStyleIdx="9" presStyleCnt="10">
        <dgm:presLayoutVars>
          <dgm:chMax val="1"/>
          <dgm:bulletEnabled val="1"/>
        </dgm:presLayoutVars>
      </dgm:prSet>
      <dgm:spPr/>
    </dgm:pt>
    <dgm:pt modelId="{6D0383C6-2C7C-4572-9C7B-A30110F887E8}" type="pres">
      <dgm:prSet presAssocID="{DEF366F1-CF20-4571-8582-90EA085091BB}" presName="descendantText" presStyleLbl="alignAcc1" presStyleIdx="9" presStyleCnt="10">
        <dgm:presLayoutVars>
          <dgm:bulletEnabled val="1"/>
        </dgm:presLayoutVars>
      </dgm:prSet>
      <dgm:spPr/>
    </dgm:pt>
  </dgm:ptLst>
  <dgm:cxnLst>
    <dgm:cxn modelId="{081F1F00-7EA7-40CE-BF7E-536E86021DB9}" type="presOf" srcId="{18FADD4B-71CC-4C16-BEFE-5281BEC18F8A}" destId="{1DFCAD3A-D0D6-477E-A921-08862EC318A7}" srcOrd="0" destOrd="0" presId="urn:microsoft.com/office/officeart/2005/8/layout/chevron2"/>
    <dgm:cxn modelId="{BAEC7D00-3FC4-47CC-81B1-4768F4564AB1}" srcId="{CCF5288E-D823-406B-A910-8ACB709BB057}" destId="{8F96D520-94A4-44E8-89B6-D838D3DE4590}" srcOrd="0" destOrd="0" parTransId="{70D62050-4C7A-49FF-B1DF-4FC6B86884B5}" sibTransId="{413475E8-0ACD-46AD-9033-7B2BF8578AC3}"/>
    <dgm:cxn modelId="{211C8500-332E-4CD7-ADE1-D9F5B6BE6FCA}" srcId="{4D730F2B-958E-4D72-8C49-428384B8FC3A}" destId="{BA445F43-F5D9-4E1F-A9B3-5FA1D303F519}" srcOrd="0" destOrd="0" parTransId="{3534E4BC-1E86-4049-8069-939F1841DB77}" sibTransId="{AD0948D6-038E-446F-9B87-A7A70BC503ED}"/>
    <dgm:cxn modelId="{5350C310-8195-42F0-A1E3-EB8FE3BDBD3B}" type="presOf" srcId="{4D730F2B-958E-4D72-8C49-428384B8FC3A}" destId="{C3079990-B63D-4610-ADC4-A56CFB4D01D0}" srcOrd="0" destOrd="0" presId="urn:microsoft.com/office/officeart/2005/8/layout/chevron2"/>
    <dgm:cxn modelId="{FDD5E718-0925-43BE-B91F-5847ACA43CDF}" type="presOf" srcId="{DEF366F1-CF20-4571-8582-90EA085091BB}" destId="{C4E19584-3018-455D-BE4F-9A1B22D68D40}" srcOrd="0" destOrd="0" presId="urn:microsoft.com/office/officeart/2005/8/layout/chevron2"/>
    <dgm:cxn modelId="{28BDCD2A-B34C-4644-AECE-50FCC0676B33}" type="presOf" srcId="{BA445F43-F5D9-4E1F-A9B3-5FA1D303F519}" destId="{949D7392-FBDA-49F2-9951-C047BE7CC97E}" srcOrd="0" destOrd="0" presId="urn:microsoft.com/office/officeart/2005/8/layout/chevron2"/>
    <dgm:cxn modelId="{B154B537-DC5A-4614-8C3E-1C2CD11028BF}" srcId="{AE12BF7E-562A-4AAD-A361-C34FA9C32037}" destId="{1FC882F6-75BA-413E-BCD2-7EA19E871847}" srcOrd="4" destOrd="0" parTransId="{FC929063-49C1-4D13-8B1C-72B39834832C}" sibTransId="{380AB9DC-D7EF-4589-9FEA-11273B30E761}"/>
    <dgm:cxn modelId="{A9492A61-125C-4B49-93B9-F052156E9534}" type="presOf" srcId="{0E5D4E89-904D-4740-B5CC-4DAF99CDA007}" destId="{534A6AF8-9CAB-471D-A4BB-2C7B631B43FD}" srcOrd="0" destOrd="0" presId="urn:microsoft.com/office/officeart/2005/8/layout/chevron2"/>
    <dgm:cxn modelId="{9A7E3962-8CAE-4ABD-AD37-F9EF277FFB63}" type="presOf" srcId="{4476F66C-6253-4F3F-8F68-6B3A8149ACAA}" destId="{E004B393-27E5-4B9B-A783-967A4698BF58}" srcOrd="0" destOrd="0" presId="urn:microsoft.com/office/officeart/2005/8/layout/chevron2"/>
    <dgm:cxn modelId="{C610FB68-D939-4B16-85F8-29B16A548760}" srcId="{AE12BF7E-562A-4AAD-A361-C34FA9C32037}" destId="{18FADD4B-71CC-4C16-BEFE-5281BEC18F8A}" srcOrd="2" destOrd="0" parTransId="{171CAD23-828A-48AD-B2B0-468059807561}" sibTransId="{D9178F85-96D6-4EF4-BAF0-1134A5C054FF}"/>
    <dgm:cxn modelId="{D1589152-01C4-4578-AB98-5B5FDE9A1B63}" srcId="{AE12BF7E-562A-4AAD-A361-C34FA9C32037}" destId="{C4441649-6932-4AB6-8358-4231B8B71B32}" srcOrd="7" destOrd="0" parTransId="{9E77140C-2F6F-4738-879C-2CC2F149ACA7}" sibTransId="{7931CBE3-C00B-40F6-9765-A7A0BFEC0950}"/>
    <dgm:cxn modelId="{872C2575-6B20-4EE6-8504-B6C7CECBA96A}" type="presOf" srcId="{C4441649-6932-4AB6-8358-4231B8B71B32}" destId="{A47C3422-09F5-4F81-9300-1C1A11C58761}" srcOrd="0" destOrd="0" presId="urn:microsoft.com/office/officeart/2005/8/layout/chevron2"/>
    <dgm:cxn modelId="{1C528A77-2D87-4263-BC0E-1E04C334E511}" type="presOf" srcId="{AE12BF7E-562A-4AAD-A361-C34FA9C32037}" destId="{5E4CB0A8-9D0F-4C68-9D4F-3900963C3110}" srcOrd="0" destOrd="0" presId="urn:microsoft.com/office/officeart/2005/8/layout/chevron2"/>
    <dgm:cxn modelId="{4E91F17D-ECC7-4F35-A945-832AA9C9D27C}" srcId="{AE12BF7E-562A-4AAD-A361-C34FA9C32037}" destId="{4D730F2B-958E-4D72-8C49-428384B8FC3A}" srcOrd="3" destOrd="0" parTransId="{B4C5E768-3968-4046-A2A9-93D07BACC32D}" sibTransId="{00196D05-A453-440D-9CF0-7B1080CCA1FE}"/>
    <dgm:cxn modelId="{9BDAD488-3F31-4EAE-8A75-4C31EB11E769}" srcId="{AAF8C028-C058-478D-9B21-55BD3752327B}" destId="{F1190151-4573-4EE1-994E-3EC3683D01C8}" srcOrd="0" destOrd="0" parTransId="{FAC25723-63C7-4249-8773-F4343DD64AC3}" sibTransId="{AA3724A7-1E9D-4381-8435-4600FBB2ED9C}"/>
    <dgm:cxn modelId="{25FEDD88-3CCA-4E01-ACA4-FCE68F13D2A8}" srcId="{DEF366F1-CF20-4571-8582-90EA085091BB}" destId="{3E9EB31C-5143-4E73-AA11-4A8052E2E958}" srcOrd="0" destOrd="0" parTransId="{DA0C2E04-DFC1-403E-9BEC-53DD1F6A1F9C}" sibTransId="{30A666E1-764D-4D64-9C85-1C1CFD752E1B}"/>
    <dgm:cxn modelId="{04D4C394-2531-4A5C-8DE0-5B26D7D7760A}" srcId="{18FADD4B-71CC-4C16-BEFE-5281BEC18F8A}" destId="{C7B9AB70-3C02-49AF-BC0D-F2076D509E66}" srcOrd="0" destOrd="0" parTransId="{1394BD1E-F307-40BB-A5C0-9094838AD1C2}" sibTransId="{8571ACDF-D13E-4B58-93E5-E890D841B679}"/>
    <dgm:cxn modelId="{C13EA796-5FD8-4574-B98C-CA6CB14186C8}" type="presOf" srcId="{AAF8C028-C058-478D-9B21-55BD3752327B}" destId="{C6C8ADEA-AF90-4F85-BDB0-2111EA58224C}" srcOrd="0" destOrd="0" presId="urn:microsoft.com/office/officeart/2005/8/layout/chevron2"/>
    <dgm:cxn modelId="{46948998-56EB-45E1-AC4C-CC3FF07AE62A}" type="presOf" srcId="{3E9EB31C-5143-4E73-AA11-4A8052E2E958}" destId="{6D0383C6-2C7C-4572-9C7B-A30110F887E8}" srcOrd="0" destOrd="0" presId="urn:microsoft.com/office/officeart/2005/8/layout/chevron2"/>
    <dgm:cxn modelId="{FF07C2A4-3605-4963-BBB4-5799A9160691}" type="presOf" srcId="{F1190151-4573-4EE1-994E-3EC3683D01C8}" destId="{2CB89A98-FFDA-466F-8DEF-3B4982DBD1FE}" srcOrd="0" destOrd="0" presId="urn:microsoft.com/office/officeart/2005/8/layout/chevron2"/>
    <dgm:cxn modelId="{E22AECA5-4F1A-4B9A-8E18-08984082674C}" type="presOf" srcId="{2258EB64-7D2E-4B3E-888C-A07649BCF777}" destId="{28B1D464-804F-4B33-B1DC-ECC08FCFD6A6}" srcOrd="0" destOrd="0" presId="urn:microsoft.com/office/officeart/2005/8/layout/chevron2"/>
    <dgm:cxn modelId="{83F3B0B0-9B9A-40A0-9D46-162777CEF798}" type="presOf" srcId="{996FD27D-5BA5-41BC-96D4-DD6B1B150752}" destId="{3FD14324-822C-4E9B-8A2B-B55782AFD882}" srcOrd="0" destOrd="0" presId="urn:microsoft.com/office/officeart/2005/8/layout/chevron2"/>
    <dgm:cxn modelId="{AA6D97B7-055D-4C99-BB2E-DA01AB4FA565}" type="presOf" srcId="{C7B9AB70-3C02-49AF-BC0D-F2076D509E66}" destId="{15EB4BB5-D768-4AEB-9DA2-191172F8E1C0}" srcOrd="0" destOrd="0" presId="urn:microsoft.com/office/officeart/2005/8/layout/chevron2"/>
    <dgm:cxn modelId="{C7DED2B7-DEA6-44B5-8EE7-14697746EAFB}" srcId="{1FC882F6-75BA-413E-BCD2-7EA19E871847}" destId="{996FD27D-5BA5-41BC-96D4-DD6B1B150752}" srcOrd="0" destOrd="0" parTransId="{9D2D36A3-5914-494C-B5DE-52A253B330FC}" sibTransId="{7C3B4122-A3F1-47DC-882F-77B61AE8B4F0}"/>
    <dgm:cxn modelId="{9DF710BE-B406-45EA-AA19-843EA4CE16E0}" type="presOf" srcId="{BB848D19-BF5D-4321-886D-879B833E3B89}" destId="{75448D80-1F1C-4FDB-8B96-C4D861F9B5A2}" srcOrd="0" destOrd="0" presId="urn:microsoft.com/office/officeart/2005/8/layout/chevron2"/>
    <dgm:cxn modelId="{F5BDC5BE-55EF-413F-ADB5-B598A79D3FAA}" srcId="{AE12BF7E-562A-4AAD-A361-C34FA9C32037}" destId="{DEF366F1-CF20-4571-8582-90EA085091BB}" srcOrd="9" destOrd="0" parTransId="{2B91BF58-CEDA-4BF5-9CED-B54A0780FF0A}" sibTransId="{0EC662B3-9E5D-4CF9-BCAF-A8605D730FD4}"/>
    <dgm:cxn modelId="{0962F5BF-8E0F-4242-A87F-A1795D9E6BE4}" type="presOf" srcId="{04A887FB-9E5B-4FC7-AB37-7AF3777EB25F}" destId="{F1AE9CE0-28E2-4359-A28F-9B5F4CFF4308}" srcOrd="0" destOrd="0" presId="urn:microsoft.com/office/officeart/2005/8/layout/chevron2"/>
    <dgm:cxn modelId="{7F6B69C9-83F6-4FCC-8F7A-EF4E58551697}" type="presOf" srcId="{CCF5288E-D823-406B-A910-8ACB709BB057}" destId="{4036797A-0CD7-4F04-8BEA-1F035A4AA87C}" srcOrd="0" destOrd="0" presId="urn:microsoft.com/office/officeart/2005/8/layout/chevron2"/>
    <dgm:cxn modelId="{ED2E51C9-797F-4FCF-8570-BFA8E92A90E1}" type="presOf" srcId="{EC825F8C-4D30-4E6D-ADBE-0F810E7C3ACE}" destId="{02DC0CF8-62A7-4778-9714-3A71E127CE8D}" srcOrd="0" destOrd="0" presId="urn:microsoft.com/office/officeart/2005/8/layout/chevron2"/>
    <dgm:cxn modelId="{423134CB-03D0-498F-B47A-F5F30D84F613}" srcId="{BB848D19-BF5D-4321-886D-879B833E3B89}" destId="{2258EB64-7D2E-4B3E-888C-A07649BCF777}" srcOrd="0" destOrd="0" parTransId="{D7CE0CFC-B74D-49B8-98E5-CE57FD9D0FA9}" sibTransId="{30248DA0-FFF2-4B20-B0A3-EE4034960DA8}"/>
    <dgm:cxn modelId="{21B377D2-8C31-4F4B-BF83-DE2AC676B4DF}" srcId="{AE12BF7E-562A-4AAD-A361-C34FA9C32037}" destId="{BB848D19-BF5D-4321-886D-879B833E3B89}" srcOrd="1" destOrd="0" parTransId="{35B99BDE-7493-4258-8323-3225F232D161}" sibTransId="{78CBA185-52C8-4124-9DC0-E0161D3E425B}"/>
    <dgm:cxn modelId="{038CC8DB-7848-4ED3-81B1-0B982F4B54B2}" srcId="{0E5D4E89-904D-4740-B5CC-4DAF99CDA007}" destId="{4476F66C-6253-4F3F-8F68-6B3A8149ACAA}" srcOrd="0" destOrd="0" parTransId="{ED20EF7F-2F9F-487D-84B1-C047CEA02358}" sibTransId="{2EA758B1-5099-4AAC-8537-067CE62BB228}"/>
    <dgm:cxn modelId="{3C22FCDC-E152-421E-8AC8-3735AC22C9F7}" srcId="{AE12BF7E-562A-4AAD-A361-C34FA9C32037}" destId="{0E5D4E89-904D-4740-B5CC-4DAF99CDA007}" srcOrd="6" destOrd="0" parTransId="{D008357F-23D9-4032-B178-5BE3701A0D76}" sibTransId="{5914D22B-C49C-4423-8A25-3819A22D3B65}"/>
    <dgm:cxn modelId="{ABAA05DF-BB6C-4CAF-8409-8CDFE61B9757}" type="presOf" srcId="{1FC882F6-75BA-413E-BCD2-7EA19E871847}" destId="{CFF902EC-1FB0-4419-8CFF-F159241CD2F2}" srcOrd="0" destOrd="0" presId="urn:microsoft.com/office/officeart/2005/8/layout/chevron2"/>
    <dgm:cxn modelId="{4773ADDF-D219-45F8-82F1-D1C1556A940B}" type="presOf" srcId="{0449D523-5E74-4075-A332-DBEAFF1A5180}" destId="{F776BE92-25E6-4C5B-9EEC-C7E865F2B2EA}" srcOrd="0" destOrd="0" presId="urn:microsoft.com/office/officeart/2005/8/layout/chevron2"/>
    <dgm:cxn modelId="{31C880E2-9E5F-41F0-8141-29CA2401A9F8}" srcId="{AE12BF7E-562A-4AAD-A361-C34FA9C32037}" destId="{CCF5288E-D823-406B-A910-8ACB709BB057}" srcOrd="8" destOrd="0" parTransId="{C1731192-8ACE-4B85-A3FC-C497657AEBA7}" sibTransId="{0DC27E9B-5693-4ADF-86F3-A87B9BC67C32}"/>
    <dgm:cxn modelId="{B9EAE0E3-FB02-4A25-B228-162390236A58}" srcId="{AE12BF7E-562A-4AAD-A361-C34FA9C32037}" destId="{AAF8C028-C058-478D-9B21-55BD3752327B}" srcOrd="5" destOrd="0" parTransId="{27F92DB8-4F23-4406-8B77-73F3641C7F15}" sibTransId="{0634DBFE-993F-4D7D-9E66-D05016A53D22}"/>
    <dgm:cxn modelId="{A7248AEB-AA21-43D4-9756-580AC369FA1A}" srcId="{C4441649-6932-4AB6-8358-4231B8B71B32}" destId="{0449D523-5E74-4075-A332-DBEAFF1A5180}" srcOrd="0" destOrd="0" parTransId="{361CC2B0-4EC9-425F-8F1A-075FA698EE96}" sibTransId="{40B02533-80D9-42A2-A91D-9BB5E9B1D03F}"/>
    <dgm:cxn modelId="{683443F4-C5C8-4FB9-AFC9-95BC700C458E}" srcId="{AE12BF7E-562A-4AAD-A361-C34FA9C32037}" destId="{04A887FB-9E5B-4FC7-AB37-7AF3777EB25F}" srcOrd="0" destOrd="0" parTransId="{22D32B0A-E5C9-4F01-BBBB-122F718B024D}" sibTransId="{9B798225-7443-47E6-9034-53BBDC11EA2D}"/>
    <dgm:cxn modelId="{ECD263FB-922C-4DE0-966F-AAF0275F0AF7}" type="presOf" srcId="{8F96D520-94A4-44E8-89B6-D838D3DE4590}" destId="{D542F952-3724-46F7-9883-C66175F1E01F}" srcOrd="0" destOrd="0" presId="urn:microsoft.com/office/officeart/2005/8/layout/chevron2"/>
    <dgm:cxn modelId="{FC6B2AFF-D006-47E3-B15F-EA1D1E732C76}" srcId="{04A887FB-9E5B-4FC7-AB37-7AF3777EB25F}" destId="{EC825F8C-4D30-4E6D-ADBE-0F810E7C3ACE}" srcOrd="0" destOrd="0" parTransId="{9B5224F6-5870-4246-9BB0-76D7F4F63979}" sibTransId="{AA2EE377-49EB-4706-80EF-85127ED1FCC4}"/>
    <dgm:cxn modelId="{2FB3A6C4-C0F4-4834-8C19-E92DE133E61D}" type="presParOf" srcId="{5E4CB0A8-9D0F-4C68-9D4F-3900963C3110}" destId="{CAC65D66-1C34-43BB-BF87-47D06B6ED174}" srcOrd="0" destOrd="0" presId="urn:microsoft.com/office/officeart/2005/8/layout/chevron2"/>
    <dgm:cxn modelId="{95A630CC-DA67-4CF9-B423-B1839914528A}" type="presParOf" srcId="{CAC65D66-1C34-43BB-BF87-47D06B6ED174}" destId="{F1AE9CE0-28E2-4359-A28F-9B5F4CFF4308}" srcOrd="0" destOrd="0" presId="urn:microsoft.com/office/officeart/2005/8/layout/chevron2"/>
    <dgm:cxn modelId="{0EBBC350-E3A3-445F-BD90-C9B95E8107F6}" type="presParOf" srcId="{CAC65D66-1C34-43BB-BF87-47D06B6ED174}" destId="{02DC0CF8-62A7-4778-9714-3A71E127CE8D}" srcOrd="1" destOrd="0" presId="urn:microsoft.com/office/officeart/2005/8/layout/chevron2"/>
    <dgm:cxn modelId="{78C7B56B-45DA-43D4-9328-B2AD45A689A6}" type="presParOf" srcId="{5E4CB0A8-9D0F-4C68-9D4F-3900963C3110}" destId="{A2DDBBA1-7C2D-4C44-9EC3-9C68A32B0310}" srcOrd="1" destOrd="0" presId="urn:microsoft.com/office/officeart/2005/8/layout/chevron2"/>
    <dgm:cxn modelId="{3870CE5D-59B0-40B7-8DDC-F19393E4DE3E}" type="presParOf" srcId="{5E4CB0A8-9D0F-4C68-9D4F-3900963C3110}" destId="{1EA10045-E2DB-4330-A83D-C82F03BD6F1F}" srcOrd="2" destOrd="0" presId="urn:microsoft.com/office/officeart/2005/8/layout/chevron2"/>
    <dgm:cxn modelId="{1633A7A7-ABF4-4782-B5F4-52A173CAB1F7}" type="presParOf" srcId="{1EA10045-E2DB-4330-A83D-C82F03BD6F1F}" destId="{75448D80-1F1C-4FDB-8B96-C4D861F9B5A2}" srcOrd="0" destOrd="0" presId="urn:microsoft.com/office/officeart/2005/8/layout/chevron2"/>
    <dgm:cxn modelId="{6C513F98-80FC-44A3-B59E-62FF2A0848EE}" type="presParOf" srcId="{1EA10045-E2DB-4330-A83D-C82F03BD6F1F}" destId="{28B1D464-804F-4B33-B1DC-ECC08FCFD6A6}" srcOrd="1" destOrd="0" presId="urn:microsoft.com/office/officeart/2005/8/layout/chevron2"/>
    <dgm:cxn modelId="{036B72A3-11F6-469A-A83E-6D1D1D01104F}" type="presParOf" srcId="{5E4CB0A8-9D0F-4C68-9D4F-3900963C3110}" destId="{83F4D604-D6CF-4662-9503-FE9EC685C49E}" srcOrd="3" destOrd="0" presId="urn:microsoft.com/office/officeart/2005/8/layout/chevron2"/>
    <dgm:cxn modelId="{37CF265F-7BC7-4E1B-A723-F8EC590202B4}" type="presParOf" srcId="{5E4CB0A8-9D0F-4C68-9D4F-3900963C3110}" destId="{81B9DCE5-6C20-4528-86B4-A28E0DBB0B98}" srcOrd="4" destOrd="0" presId="urn:microsoft.com/office/officeart/2005/8/layout/chevron2"/>
    <dgm:cxn modelId="{F3DEC0B9-CE07-465C-8A47-2CC5020D5B8F}" type="presParOf" srcId="{81B9DCE5-6C20-4528-86B4-A28E0DBB0B98}" destId="{1DFCAD3A-D0D6-477E-A921-08862EC318A7}" srcOrd="0" destOrd="0" presId="urn:microsoft.com/office/officeart/2005/8/layout/chevron2"/>
    <dgm:cxn modelId="{1201CDE7-0406-4BC2-853A-3358A8C1C694}" type="presParOf" srcId="{81B9DCE5-6C20-4528-86B4-A28E0DBB0B98}" destId="{15EB4BB5-D768-4AEB-9DA2-191172F8E1C0}" srcOrd="1" destOrd="0" presId="urn:microsoft.com/office/officeart/2005/8/layout/chevron2"/>
    <dgm:cxn modelId="{E4CAA774-FB68-4163-94A5-09AFF9252271}" type="presParOf" srcId="{5E4CB0A8-9D0F-4C68-9D4F-3900963C3110}" destId="{6F4E2A14-174B-4BBC-949C-8626659F68D5}" srcOrd="5" destOrd="0" presId="urn:microsoft.com/office/officeart/2005/8/layout/chevron2"/>
    <dgm:cxn modelId="{7FE8EDB0-6392-4247-BB97-AF6E5D871744}" type="presParOf" srcId="{5E4CB0A8-9D0F-4C68-9D4F-3900963C3110}" destId="{0B7D1861-A937-414D-9136-8098D4CC2E2A}" srcOrd="6" destOrd="0" presId="urn:microsoft.com/office/officeart/2005/8/layout/chevron2"/>
    <dgm:cxn modelId="{F3AD33FC-CAFA-427F-B98E-73E0FC799C9E}" type="presParOf" srcId="{0B7D1861-A937-414D-9136-8098D4CC2E2A}" destId="{C3079990-B63D-4610-ADC4-A56CFB4D01D0}" srcOrd="0" destOrd="0" presId="urn:microsoft.com/office/officeart/2005/8/layout/chevron2"/>
    <dgm:cxn modelId="{0FE52F7D-3E98-4E0F-A4F6-2BA9260A47C7}" type="presParOf" srcId="{0B7D1861-A937-414D-9136-8098D4CC2E2A}" destId="{949D7392-FBDA-49F2-9951-C047BE7CC97E}" srcOrd="1" destOrd="0" presId="urn:microsoft.com/office/officeart/2005/8/layout/chevron2"/>
    <dgm:cxn modelId="{4F59E3B4-AAA4-4955-BE48-B9565E5FD081}" type="presParOf" srcId="{5E4CB0A8-9D0F-4C68-9D4F-3900963C3110}" destId="{C51E5126-20CB-416F-8B24-D2E8895DC2D0}" srcOrd="7" destOrd="0" presId="urn:microsoft.com/office/officeart/2005/8/layout/chevron2"/>
    <dgm:cxn modelId="{3CF24763-2F77-42FF-A47C-01BFD9732C1B}" type="presParOf" srcId="{5E4CB0A8-9D0F-4C68-9D4F-3900963C3110}" destId="{0D706B89-AE33-429B-A587-20E7F76CF868}" srcOrd="8" destOrd="0" presId="urn:microsoft.com/office/officeart/2005/8/layout/chevron2"/>
    <dgm:cxn modelId="{B3A6801C-5D3D-485C-89C1-3D6FD5811715}" type="presParOf" srcId="{0D706B89-AE33-429B-A587-20E7F76CF868}" destId="{CFF902EC-1FB0-4419-8CFF-F159241CD2F2}" srcOrd="0" destOrd="0" presId="urn:microsoft.com/office/officeart/2005/8/layout/chevron2"/>
    <dgm:cxn modelId="{917CFBC9-0FE7-41C2-B184-F6698C0EEBDF}" type="presParOf" srcId="{0D706B89-AE33-429B-A587-20E7F76CF868}" destId="{3FD14324-822C-4E9B-8A2B-B55782AFD882}" srcOrd="1" destOrd="0" presId="urn:microsoft.com/office/officeart/2005/8/layout/chevron2"/>
    <dgm:cxn modelId="{6AF7DDB8-CDF2-4298-A368-D29F46368723}" type="presParOf" srcId="{5E4CB0A8-9D0F-4C68-9D4F-3900963C3110}" destId="{FE8870C9-F8B3-4DA3-BCD1-242A9C081F88}" srcOrd="9" destOrd="0" presId="urn:microsoft.com/office/officeart/2005/8/layout/chevron2"/>
    <dgm:cxn modelId="{CBE40086-1F09-422A-8CDF-62DDF02FFA0C}" type="presParOf" srcId="{5E4CB0A8-9D0F-4C68-9D4F-3900963C3110}" destId="{C207D0E8-F749-4BCB-B8B1-AB0A4F711256}" srcOrd="10" destOrd="0" presId="urn:microsoft.com/office/officeart/2005/8/layout/chevron2"/>
    <dgm:cxn modelId="{C5FBF4CA-E33B-4F9A-9160-E10C48296A91}" type="presParOf" srcId="{C207D0E8-F749-4BCB-B8B1-AB0A4F711256}" destId="{C6C8ADEA-AF90-4F85-BDB0-2111EA58224C}" srcOrd="0" destOrd="0" presId="urn:microsoft.com/office/officeart/2005/8/layout/chevron2"/>
    <dgm:cxn modelId="{286B6329-9290-4814-B64D-D3A287F9C9D1}" type="presParOf" srcId="{C207D0E8-F749-4BCB-B8B1-AB0A4F711256}" destId="{2CB89A98-FFDA-466F-8DEF-3B4982DBD1FE}" srcOrd="1" destOrd="0" presId="urn:microsoft.com/office/officeart/2005/8/layout/chevron2"/>
    <dgm:cxn modelId="{EB7FA575-CBE3-4A35-98FA-21FDAC234799}" type="presParOf" srcId="{5E4CB0A8-9D0F-4C68-9D4F-3900963C3110}" destId="{CE5EEDF0-B248-45DB-B5EB-C9A043D3FF8C}" srcOrd="11" destOrd="0" presId="urn:microsoft.com/office/officeart/2005/8/layout/chevron2"/>
    <dgm:cxn modelId="{A5E4F66D-3824-4A3A-AF77-80F93A63157F}" type="presParOf" srcId="{5E4CB0A8-9D0F-4C68-9D4F-3900963C3110}" destId="{43C92EF5-D847-458E-BE0F-093E32A9AFDD}" srcOrd="12" destOrd="0" presId="urn:microsoft.com/office/officeart/2005/8/layout/chevron2"/>
    <dgm:cxn modelId="{F7ABED79-E1EF-41AE-8527-BCFC3B6127EE}" type="presParOf" srcId="{43C92EF5-D847-458E-BE0F-093E32A9AFDD}" destId="{534A6AF8-9CAB-471D-A4BB-2C7B631B43FD}" srcOrd="0" destOrd="0" presId="urn:microsoft.com/office/officeart/2005/8/layout/chevron2"/>
    <dgm:cxn modelId="{10B9E9AF-D814-4D98-AB46-D6A7C47EFDD2}" type="presParOf" srcId="{43C92EF5-D847-458E-BE0F-093E32A9AFDD}" destId="{E004B393-27E5-4B9B-A783-967A4698BF58}" srcOrd="1" destOrd="0" presId="urn:microsoft.com/office/officeart/2005/8/layout/chevron2"/>
    <dgm:cxn modelId="{A0CF0CC6-EDAD-4A19-B52E-EDB4EA40C699}" type="presParOf" srcId="{5E4CB0A8-9D0F-4C68-9D4F-3900963C3110}" destId="{7FF184F7-8D43-4537-B850-27CF00D41D77}" srcOrd="13" destOrd="0" presId="urn:microsoft.com/office/officeart/2005/8/layout/chevron2"/>
    <dgm:cxn modelId="{C6232045-4094-401D-9C20-BA3566598109}" type="presParOf" srcId="{5E4CB0A8-9D0F-4C68-9D4F-3900963C3110}" destId="{CCD27FD0-1A6D-4628-9DCE-FC41AE718AE9}" srcOrd="14" destOrd="0" presId="urn:microsoft.com/office/officeart/2005/8/layout/chevron2"/>
    <dgm:cxn modelId="{34D00A5F-8D20-4A1F-854D-D537037EF638}" type="presParOf" srcId="{CCD27FD0-1A6D-4628-9DCE-FC41AE718AE9}" destId="{A47C3422-09F5-4F81-9300-1C1A11C58761}" srcOrd="0" destOrd="0" presId="urn:microsoft.com/office/officeart/2005/8/layout/chevron2"/>
    <dgm:cxn modelId="{B1557B39-61F9-4C81-BEB6-EB6F750B16AA}" type="presParOf" srcId="{CCD27FD0-1A6D-4628-9DCE-FC41AE718AE9}" destId="{F776BE92-25E6-4C5B-9EEC-C7E865F2B2EA}" srcOrd="1" destOrd="0" presId="urn:microsoft.com/office/officeart/2005/8/layout/chevron2"/>
    <dgm:cxn modelId="{AEF2ADB0-593E-4F89-AB99-5F93E44FCA36}" type="presParOf" srcId="{5E4CB0A8-9D0F-4C68-9D4F-3900963C3110}" destId="{B30C3550-A671-4008-968C-1B070907A0C9}" srcOrd="15" destOrd="0" presId="urn:microsoft.com/office/officeart/2005/8/layout/chevron2"/>
    <dgm:cxn modelId="{96C53E42-8CB7-426A-AF4C-83D25F3CE2A9}" type="presParOf" srcId="{5E4CB0A8-9D0F-4C68-9D4F-3900963C3110}" destId="{A2024C49-780F-492A-99A7-90E08D461310}" srcOrd="16" destOrd="0" presId="urn:microsoft.com/office/officeart/2005/8/layout/chevron2"/>
    <dgm:cxn modelId="{E0F5133B-6635-4701-B8A5-8704225CBA28}" type="presParOf" srcId="{A2024C49-780F-492A-99A7-90E08D461310}" destId="{4036797A-0CD7-4F04-8BEA-1F035A4AA87C}" srcOrd="0" destOrd="0" presId="urn:microsoft.com/office/officeart/2005/8/layout/chevron2"/>
    <dgm:cxn modelId="{0B778A67-AE52-4A7A-A4C6-A26310708C10}" type="presParOf" srcId="{A2024C49-780F-492A-99A7-90E08D461310}" destId="{D542F952-3724-46F7-9883-C66175F1E01F}" srcOrd="1" destOrd="0" presId="urn:microsoft.com/office/officeart/2005/8/layout/chevron2"/>
    <dgm:cxn modelId="{07E5346F-B4E8-40C1-AB63-48C0FEA3DE63}" type="presParOf" srcId="{5E4CB0A8-9D0F-4C68-9D4F-3900963C3110}" destId="{881EAE33-A465-4014-BAEC-6EF86E5CCC3E}" srcOrd="17" destOrd="0" presId="urn:microsoft.com/office/officeart/2005/8/layout/chevron2"/>
    <dgm:cxn modelId="{4713F705-C642-41C4-881F-F7E1495E4935}" type="presParOf" srcId="{5E4CB0A8-9D0F-4C68-9D4F-3900963C3110}" destId="{055DCC00-E446-4440-9FBF-4AFA1E484C54}" srcOrd="18" destOrd="0" presId="urn:microsoft.com/office/officeart/2005/8/layout/chevron2"/>
    <dgm:cxn modelId="{CC8399B9-989C-46BA-BA6A-922DE3B190EB}" type="presParOf" srcId="{055DCC00-E446-4440-9FBF-4AFA1E484C54}" destId="{C4E19584-3018-455D-BE4F-9A1B22D68D40}" srcOrd="0" destOrd="0" presId="urn:microsoft.com/office/officeart/2005/8/layout/chevron2"/>
    <dgm:cxn modelId="{7CEA4714-3D7B-465F-9399-B2A1FB258DC4}" type="presParOf" srcId="{055DCC00-E446-4440-9FBF-4AFA1E484C54}" destId="{6D0383C6-2C7C-4572-9C7B-A30110F887E8}"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E15A8EB-F18A-4926-AF0C-D67D98BFBC1B}" type="doc">
      <dgm:prSet loTypeId="urn:microsoft.com/office/officeart/2005/8/layout/funnel1" loCatId="process" qsTypeId="urn:microsoft.com/office/officeart/2005/8/quickstyle/simple1" qsCatId="simple" csTypeId="urn:microsoft.com/office/officeart/2005/8/colors/accent1_2" csCatId="accent1" phldr="1"/>
      <dgm:spPr/>
    </dgm:pt>
    <dgm:pt modelId="{28A80C96-9891-4673-AE32-9C134EFAA7F9}">
      <dgm:prSet phldrT="[Text]"/>
      <dgm:spPr/>
      <dgm:t>
        <a:bodyPr/>
        <a:lstStyle/>
        <a:p>
          <a:r>
            <a:rPr lang="en-GB" dirty="0"/>
            <a:t>Reflection on overall worldview, research philosophy, and discipline specific philosophy</a:t>
          </a:r>
        </a:p>
      </dgm:t>
    </dgm:pt>
    <dgm:pt modelId="{7DB8C0E0-B3EA-4718-B98C-48BC2013F346}" type="parTrans" cxnId="{DA5150DB-FA34-4587-B8AD-3ADD6541F204}">
      <dgm:prSet/>
      <dgm:spPr/>
      <dgm:t>
        <a:bodyPr/>
        <a:lstStyle/>
        <a:p>
          <a:endParaRPr lang="en-GB"/>
        </a:p>
      </dgm:t>
    </dgm:pt>
    <dgm:pt modelId="{19A887E5-FCFD-4E32-9BF3-9CAF33987900}" type="sibTrans" cxnId="{DA5150DB-FA34-4587-B8AD-3ADD6541F204}">
      <dgm:prSet/>
      <dgm:spPr/>
      <dgm:t>
        <a:bodyPr/>
        <a:lstStyle/>
        <a:p>
          <a:endParaRPr lang="en-GB"/>
        </a:p>
      </dgm:t>
    </dgm:pt>
    <dgm:pt modelId="{D7336C2F-F979-47B8-8286-FB2CD030E253}">
      <dgm:prSet phldrT="[Text]"/>
      <dgm:spPr/>
      <dgm:t>
        <a:bodyPr/>
        <a:lstStyle/>
        <a:p>
          <a:r>
            <a:rPr lang="en-GB" dirty="0"/>
            <a:t>Review of extant literature</a:t>
          </a:r>
        </a:p>
      </dgm:t>
    </dgm:pt>
    <dgm:pt modelId="{6F0D06C8-EF3E-4E94-8A99-3356FE79F7EA}" type="parTrans" cxnId="{0843B766-36CF-4537-9008-28FD84F8C74C}">
      <dgm:prSet/>
      <dgm:spPr/>
      <dgm:t>
        <a:bodyPr/>
        <a:lstStyle/>
        <a:p>
          <a:endParaRPr lang="en-GB"/>
        </a:p>
      </dgm:t>
    </dgm:pt>
    <dgm:pt modelId="{37FA65EA-1C46-4A52-8A5B-06E6D7E00621}" type="sibTrans" cxnId="{0843B766-36CF-4537-9008-28FD84F8C74C}">
      <dgm:prSet/>
      <dgm:spPr/>
      <dgm:t>
        <a:bodyPr/>
        <a:lstStyle/>
        <a:p>
          <a:endParaRPr lang="en-GB"/>
        </a:p>
      </dgm:t>
    </dgm:pt>
    <dgm:pt modelId="{46BDE8A1-66AD-4203-AF0C-D842D55C0648}">
      <dgm:prSet phldrT="[Text]"/>
      <dgm:spPr/>
      <dgm:t>
        <a:bodyPr/>
        <a:lstStyle/>
        <a:p>
          <a:r>
            <a:rPr lang="en-GB" dirty="0"/>
            <a:t>Consultation with experts</a:t>
          </a:r>
        </a:p>
      </dgm:t>
    </dgm:pt>
    <dgm:pt modelId="{FD01AF74-E4C0-4BDB-B0E0-21A409E1881B}" type="parTrans" cxnId="{64F909BF-7E54-4A59-BE45-F00043095D0E}">
      <dgm:prSet/>
      <dgm:spPr/>
      <dgm:t>
        <a:bodyPr/>
        <a:lstStyle/>
        <a:p>
          <a:endParaRPr lang="en-GB"/>
        </a:p>
      </dgm:t>
    </dgm:pt>
    <dgm:pt modelId="{93A61A2E-91C8-4D4A-8957-4C462DACAA6A}" type="sibTrans" cxnId="{64F909BF-7E54-4A59-BE45-F00043095D0E}">
      <dgm:prSet/>
      <dgm:spPr/>
      <dgm:t>
        <a:bodyPr/>
        <a:lstStyle/>
        <a:p>
          <a:endParaRPr lang="en-GB"/>
        </a:p>
      </dgm:t>
    </dgm:pt>
    <dgm:pt modelId="{9E799B19-EE64-493D-A6D0-7278B1103834}">
      <dgm:prSet phldrT="[Text]"/>
      <dgm:spPr/>
      <dgm:t>
        <a:bodyPr/>
        <a:lstStyle/>
        <a:p>
          <a:r>
            <a:rPr lang="en-GB" dirty="0"/>
            <a:t>Conception of a new construct</a:t>
          </a:r>
        </a:p>
      </dgm:t>
    </dgm:pt>
    <dgm:pt modelId="{411CE4FC-C4E8-4377-A0D9-E893B49EA32D}" type="parTrans" cxnId="{EAA467E0-F8A8-476A-B086-36FE5C24B17F}">
      <dgm:prSet/>
      <dgm:spPr/>
      <dgm:t>
        <a:bodyPr/>
        <a:lstStyle/>
        <a:p>
          <a:endParaRPr lang="en-GB"/>
        </a:p>
      </dgm:t>
    </dgm:pt>
    <dgm:pt modelId="{79F8985E-A1A3-4121-96BF-2DD0B5745ED6}" type="sibTrans" cxnId="{EAA467E0-F8A8-476A-B086-36FE5C24B17F}">
      <dgm:prSet/>
      <dgm:spPr/>
      <dgm:t>
        <a:bodyPr/>
        <a:lstStyle/>
        <a:p>
          <a:endParaRPr lang="en-GB"/>
        </a:p>
      </dgm:t>
    </dgm:pt>
    <dgm:pt modelId="{7963A84D-82BB-464E-9B89-C2C9929A71E1}" type="pres">
      <dgm:prSet presAssocID="{0E15A8EB-F18A-4926-AF0C-D67D98BFBC1B}" presName="Name0" presStyleCnt="0">
        <dgm:presLayoutVars>
          <dgm:chMax val="4"/>
          <dgm:resizeHandles val="exact"/>
        </dgm:presLayoutVars>
      </dgm:prSet>
      <dgm:spPr/>
    </dgm:pt>
    <dgm:pt modelId="{C59E263A-7306-4C2B-9ECA-283E925C2408}" type="pres">
      <dgm:prSet presAssocID="{0E15A8EB-F18A-4926-AF0C-D67D98BFBC1B}" presName="ellipse" presStyleLbl="trBgShp" presStyleIdx="0" presStyleCnt="1"/>
      <dgm:spPr/>
    </dgm:pt>
    <dgm:pt modelId="{DD586D1A-55C8-46F2-BD33-E30405A46DF5}" type="pres">
      <dgm:prSet presAssocID="{0E15A8EB-F18A-4926-AF0C-D67D98BFBC1B}" presName="arrow1" presStyleLbl="fgShp" presStyleIdx="0" presStyleCnt="1"/>
      <dgm:spPr/>
    </dgm:pt>
    <dgm:pt modelId="{8E895078-EA7F-42DA-AE32-B4D471883E9A}" type="pres">
      <dgm:prSet presAssocID="{0E15A8EB-F18A-4926-AF0C-D67D98BFBC1B}" presName="rectangle" presStyleLbl="revTx" presStyleIdx="0" presStyleCnt="1">
        <dgm:presLayoutVars>
          <dgm:bulletEnabled val="1"/>
        </dgm:presLayoutVars>
      </dgm:prSet>
      <dgm:spPr/>
    </dgm:pt>
    <dgm:pt modelId="{C864E5D4-C63F-48A1-9CCE-4FDC9BAA585A}" type="pres">
      <dgm:prSet presAssocID="{D7336C2F-F979-47B8-8286-FB2CD030E253}" presName="item1" presStyleLbl="node1" presStyleIdx="0" presStyleCnt="3">
        <dgm:presLayoutVars>
          <dgm:bulletEnabled val="1"/>
        </dgm:presLayoutVars>
      </dgm:prSet>
      <dgm:spPr/>
    </dgm:pt>
    <dgm:pt modelId="{3D599E55-1E40-4F85-B23D-8FE2F37E0C7E}" type="pres">
      <dgm:prSet presAssocID="{46BDE8A1-66AD-4203-AF0C-D842D55C0648}" presName="item2" presStyleLbl="node1" presStyleIdx="1" presStyleCnt="3">
        <dgm:presLayoutVars>
          <dgm:bulletEnabled val="1"/>
        </dgm:presLayoutVars>
      </dgm:prSet>
      <dgm:spPr/>
    </dgm:pt>
    <dgm:pt modelId="{DE3948F1-CF34-4394-85E7-0F3D39638719}" type="pres">
      <dgm:prSet presAssocID="{9E799B19-EE64-493D-A6D0-7278B1103834}" presName="item3" presStyleLbl="node1" presStyleIdx="2" presStyleCnt="3">
        <dgm:presLayoutVars>
          <dgm:bulletEnabled val="1"/>
        </dgm:presLayoutVars>
      </dgm:prSet>
      <dgm:spPr/>
    </dgm:pt>
    <dgm:pt modelId="{2858DCE2-D6A8-4935-9B79-35281E050ECE}" type="pres">
      <dgm:prSet presAssocID="{0E15A8EB-F18A-4926-AF0C-D67D98BFBC1B}" presName="funnel" presStyleLbl="trAlignAcc1" presStyleIdx="0" presStyleCnt="1"/>
      <dgm:spPr/>
    </dgm:pt>
  </dgm:ptLst>
  <dgm:cxnLst>
    <dgm:cxn modelId="{50E95900-238F-4196-8E62-18953B6FBD8A}" type="presOf" srcId="{9E799B19-EE64-493D-A6D0-7278B1103834}" destId="{8E895078-EA7F-42DA-AE32-B4D471883E9A}" srcOrd="0" destOrd="0" presId="urn:microsoft.com/office/officeart/2005/8/layout/funnel1"/>
    <dgm:cxn modelId="{0843B766-36CF-4537-9008-28FD84F8C74C}" srcId="{0E15A8EB-F18A-4926-AF0C-D67D98BFBC1B}" destId="{D7336C2F-F979-47B8-8286-FB2CD030E253}" srcOrd="1" destOrd="0" parTransId="{6F0D06C8-EF3E-4E94-8A99-3356FE79F7EA}" sibTransId="{37FA65EA-1C46-4A52-8A5B-06E6D7E00621}"/>
    <dgm:cxn modelId="{BA9A7389-412B-4645-9208-24F03312D03F}" type="presOf" srcId="{46BDE8A1-66AD-4203-AF0C-D842D55C0648}" destId="{C864E5D4-C63F-48A1-9CCE-4FDC9BAA585A}" srcOrd="0" destOrd="0" presId="urn:microsoft.com/office/officeart/2005/8/layout/funnel1"/>
    <dgm:cxn modelId="{46FD1E97-8513-4F60-9ED1-9FDDD5EAF17E}" type="presOf" srcId="{28A80C96-9891-4673-AE32-9C134EFAA7F9}" destId="{DE3948F1-CF34-4394-85E7-0F3D39638719}" srcOrd="0" destOrd="0" presId="urn:microsoft.com/office/officeart/2005/8/layout/funnel1"/>
    <dgm:cxn modelId="{761F749D-2112-4F48-8F1D-758808A88F42}" type="presOf" srcId="{D7336C2F-F979-47B8-8286-FB2CD030E253}" destId="{3D599E55-1E40-4F85-B23D-8FE2F37E0C7E}" srcOrd="0" destOrd="0" presId="urn:microsoft.com/office/officeart/2005/8/layout/funnel1"/>
    <dgm:cxn modelId="{64F909BF-7E54-4A59-BE45-F00043095D0E}" srcId="{0E15A8EB-F18A-4926-AF0C-D67D98BFBC1B}" destId="{46BDE8A1-66AD-4203-AF0C-D842D55C0648}" srcOrd="2" destOrd="0" parTransId="{FD01AF74-E4C0-4BDB-B0E0-21A409E1881B}" sibTransId="{93A61A2E-91C8-4D4A-8957-4C462DACAA6A}"/>
    <dgm:cxn modelId="{F823FAD6-5887-497A-9353-7AA62F7F5C41}" type="presOf" srcId="{0E15A8EB-F18A-4926-AF0C-D67D98BFBC1B}" destId="{7963A84D-82BB-464E-9B89-C2C9929A71E1}" srcOrd="0" destOrd="0" presId="urn:microsoft.com/office/officeart/2005/8/layout/funnel1"/>
    <dgm:cxn modelId="{DA5150DB-FA34-4587-B8AD-3ADD6541F204}" srcId="{0E15A8EB-F18A-4926-AF0C-D67D98BFBC1B}" destId="{28A80C96-9891-4673-AE32-9C134EFAA7F9}" srcOrd="0" destOrd="0" parTransId="{7DB8C0E0-B3EA-4718-B98C-48BC2013F346}" sibTransId="{19A887E5-FCFD-4E32-9BF3-9CAF33987900}"/>
    <dgm:cxn modelId="{EAA467E0-F8A8-476A-B086-36FE5C24B17F}" srcId="{0E15A8EB-F18A-4926-AF0C-D67D98BFBC1B}" destId="{9E799B19-EE64-493D-A6D0-7278B1103834}" srcOrd="3" destOrd="0" parTransId="{411CE4FC-C4E8-4377-A0D9-E893B49EA32D}" sibTransId="{79F8985E-A1A3-4121-96BF-2DD0B5745ED6}"/>
    <dgm:cxn modelId="{5C858FF2-F1A5-4C85-8258-2F190D0C6F7F}" type="presParOf" srcId="{7963A84D-82BB-464E-9B89-C2C9929A71E1}" destId="{C59E263A-7306-4C2B-9ECA-283E925C2408}" srcOrd="0" destOrd="0" presId="urn:microsoft.com/office/officeart/2005/8/layout/funnel1"/>
    <dgm:cxn modelId="{ADC2A8CF-E382-41EC-97B9-93012958D3E9}" type="presParOf" srcId="{7963A84D-82BB-464E-9B89-C2C9929A71E1}" destId="{DD586D1A-55C8-46F2-BD33-E30405A46DF5}" srcOrd="1" destOrd="0" presId="urn:microsoft.com/office/officeart/2005/8/layout/funnel1"/>
    <dgm:cxn modelId="{E842F133-C5EA-4113-9F02-23141C8DA00C}" type="presParOf" srcId="{7963A84D-82BB-464E-9B89-C2C9929A71E1}" destId="{8E895078-EA7F-42DA-AE32-B4D471883E9A}" srcOrd="2" destOrd="0" presId="urn:microsoft.com/office/officeart/2005/8/layout/funnel1"/>
    <dgm:cxn modelId="{6848CC8A-27EC-45DC-AA32-C8E91ADC25BE}" type="presParOf" srcId="{7963A84D-82BB-464E-9B89-C2C9929A71E1}" destId="{C864E5D4-C63F-48A1-9CCE-4FDC9BAA585A}" srcOrd="3" destOrd="0" presId="urn:microsoft.com/office/officeart/2005/8/layout/funnel1"/>
    <dgm:cxn modelId="{0503C66D-767B-428C-B7BF-B8A67906B7E1}" type="presParOf" srcId="{7963A84D-82BB-464E-9B89-C2C9929A71E1}" destId="{3D599E55-1E40-4F85-B23D-8FE2F37E0C7E}" srcOrd="4" destOrd="0" presId="urn:microsoft.com/office/officeart/2005/8/layout/funnel1"/>
    <dgm:cxn modelId="{85F329FF-CBB4-4A3E-9341-BF12DD26BB3D}" type="presParOf" srcId="{7963A84D-82BB-464E-9B89-C2C9929A71E1}" destId="{DE3948F1-CF34-4394-85E7-0F3D39638719}" srcOrd="5" destOrd="0" presId="urn:microsoft.com/office/officeart/2005/8/layout/funnel1"/>
    <dgm:cxn modelId="{07EA97B4-B1F2-410C-A2E7-2879386FF66F}" type="presParOf" srcId="{7963A84D-82BB-464E-9B89-C2C9929A71E1}" destId="{2858DCE2-D6A8-4935-9B79-35281E050ECE}"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E15A8EB-F18A-4926-AF0C-D67D98BFBC1B}" type="doc">
      <dgm:prSet loTypeId="urn:microsoft.com/office/officeart/2005/8/layout/funnel1" loCatId="process" qsTypeId="urn:microsoft.com/office/officeart/2005/8/quickstyle/simple1" qsCatId="simple" csTypeId="urn:microsoft.com/office/officeart/2005/8/colors/accent1_2" csCatId="accent1" phldr="1"/>
      <dgm:spPr/>
    </dgm:pt>
    <dgm:pt modelId="{28A80C96-9891-4673-AE32-9C134EFAA7F9}">
      <dgm:prSet phldrT="[Text]"/>
      <dgm:spPr/>
      <dgm:t>
        <a:bodyPr/>
        <a:lstStyle/>
        <a:p>
          <a:r>
            <a:rPr lang="en-GB" dirty="0"/>
            <a:t>Analysis of Phase 1 data</a:t>
          </a:r>
        </a:p>
      </dgm:t>
    </dgm:pt>
    <dgm:pt modelId="{7DB8C0E0-B3EA-4718-B98C-48BC2013F346}" type="parTrans" cxnId="{DA5150DB-FA34-4587-B8AD-3ADD6541F204}">
      <dgm:prSet/>
      <dgm:spPr/>
      <dgm:t>
        <a:bodyPr/>
        <a:lstStyle/>
        <a:p>
          <a:endParaRPr lang="en-GB"/>
        </a:p>
      </dgm:t>
    </dgm:pt>
    <dgm:pt modelId="{19A887E5-FCFD-4E32-9BF3-9CAF33987900}" type="sibTrans" cxnId="{DA5150DB-FA34-4587-B8AD-3ADD6541F204}">
      <dgm:prSet/>
      <dgm:spPr/>
      <dgm:t>
        <a:bodyPr/>
        <a:lstStyle/>
        <a:p>
          <a:endParaRPr lang="en-GB"/>
        </a:p>
      </dgm:t>
    </dgm:pt>
    <dgm:pt modelId="{D7336C2F-F979-47B8-8286-FB2CD030E253}">
      <dgm:prSet phldrT="[Text]"/>
      <dgm:spPr/>
      <dgm:t>
        <a:bodyPr/>
        <a:lstStyle/>
        <a:p>
          <a:r>
            <a:rPr lang="en-GB" dirty="0"/>
            <a:t>Qualitative enquiry, e.g. Delphi study</a:t>
          </a:r>
        </a:p>
      </dgm:t>
    </dgm:pt>
    <dgm:pt modelId="{6F0D06C8-EF3E-4E94-8A99-3356FE79F7EA}" type="parTrans" cxnId="{0843B766-36CF-4537-9008-28FD84F8C74C}">
      <dgm:prSet/>
      <dgm:spPr/>
      <dgm:t>
        <a:bodyPr/>
        <a:lstStyle/>
        <a:p>
          <a:endParaRPr lang="en-GB"/>
        </a:p>
      </dgm:t>
    </dgm:pt>
    <dgm:pt modelId="{37FA65EA-1C46-4A52-8A5B-06E6D7E00621}" type="sibTrans" cxnId="{0843B766-36CF-4537-9008-28FD84F8C74C}">
      <dgm:prSet/>
      <dgm:spPr/>
      <dgm:t>
        <a:bodyPr/>
        <a:lstStyle/>
        <a:p>
          <a:endParaRPr lang="en-GB"/>
        </a:p>
      </dgm:t>
    </dgm:pt>
    <dgm:pt modelId="{46BDE8A1-66AD-4203-AF0C-D842D55C0648}">
      <dgm:prSet phldrT="[Text]"/>
      <dgm:spPr/>
      <dgm:t>
        <a:bodyPr/>
        <a:lstStyle/>
        <a:p>
          <a:r>
            <a:rPr lang="en-GB" dirty="0"/>
            <a:t>Focus on reaching saturation</a:t>
          </a:r>
        </a:p>
      </dgm:t>
    </dgm:pt>
    <dgm:pt modelId="{FD01AF74-E4C0-4BDB-B0E0-21A409E1881B}" type="parTrans" cxnId="{64F909BF-7E54-4A59-BE45-F00043095D0E}">
      <dgm:prSet/>
      <dgm:spPr/>
      <dgm:t>
        <a:bodyPr/>
        <a:lstStyle/>
        <a:p>
          <a:endParaRPr lang="en-GB"/>
        </a:p>
      </dgm:t>
    </dgm:pt>
    <dgm:pt modelId="{93A61A2E-91C8-4D4A-8957-4C462DACAA6A}" type="sibTrans" cxnId="{64F909BF-7E54-4A59-BE45-F00043095D0E}">
      <dgm:prSet/>
      <dgm:spPr/>
      <dgm:t>
        <a:bodyPr/>
        <a:lstStyle/>
        <a:p>
          <a:endParaRPr lang="en-GB"/>
        </a:p>
      </dgm:t>
    </dgm:pt>
    <dgm:pt modelId="{9E799B19-EE64-493D-A6D0-7278B1103834}">
      <dgm:prSet phldrT="[Text]"/>
      <dgm:spPr/>
      <dgm:t>
        <a:bodyPr/>
        <a:lstStyle/>
        <a:p>
          <a:r>
            <a:rPr lang="en-GB" dirty="0"/>
            <a:t>Understanding of construct components</a:t>
          </a:r>
        </a:p>
      </dgm:t>
    </dgm:pt>
    <dgm:pt modelId="{411CE4FC-C4E8-4377-A0D9-E893B49EA32D}" type="parTrans" cxnId="{EAA467E0-F8A8-476A-B086-36FE5C24B17F}">
      <dgm:prSet/>
      <dgm:spPr/>
      <dgm:t>
        <a:bodyPr/>
        <a:lstStyle/>
        <a:p>
          <a:endParaRPr lang="en-GB"/>
        </a:p>
      </dgm:t>
    </dgm:pt>
    <dgm:pt modelId="{79F8985E-A1A3-4121-96BF-2DD0B5745ED6}" type="sibTrans" cxnId="{EAA467E0-F8A8-476A-B086-36FE5C24B17F}">
      <dgm:prSet/>
      <dgm:spPr/>
      <dgm:t>
        <a:bodyPr/>
        <a:lstStyle/>
        <a:p>
          <a:endParaRPr lang="en-GB"/>
        </a:p>
      </dgm:t>
    </dgm:pt>
    <dgm:pt modelId="{7963A84D-82BB-464E-9B89-C2C9929A71E1}" type="pres">
      <dgm:prSet presAssocID="{0E15A8EB-F18A-4926-AF0C-D67D98BFBC1B}" presName="Name0" presStyleCnt="0">
        <dgm:presLayoutVars>
          <dgm:chMax val="4"/>
          <dgm:resizeHandles val="exact"/>
        </dgm:presLayoutVars>
      </dgm:prSet>
      <dgm:spPr/>
    </dgm:pt>
    <dgm:pt modelId="{C59E263A-7306-4C2B-9ECA-283E925C2408}" type="pres">
      <dgm:prSet presAssocID="{0E15A8EB-F18A-4926-AF0C-D67D98BFBC1B}" presName="ellipse" presStyleLbl="trBgShp" presStyleIdx="0" presStyleCnt="1"/>
      <dgm:spPr/>
    </dgm:pt>
    <dgm:pt modelId="{DD586D1A-55C8-46F2-BD33-E30405A46DF5}" type="pres">
      <dgm:prSet presAssocID="{0E15A8EB-F18A-4926-AF0C-D67D98BFBC1B}" presName="arrow1" presStyleLbl="fgShp" presStyleIdx="0" presStyleCnt="1"/>
      <dgm:spPr/>
    </dgm:pt>
    <dgm:pt modelId="{8E895078-EA7F-42DA-AE32-B4D471883E9A}" type="pres">
      <dgm:prSet presAssocID="{0E15A8EB-F18A-4926-AF0C-D67D98BFBC1B}" presName="rectangle" presStyleLbl="revTx" presStyleIdx="0" presStyleCnt="1">
        <dgm:presLayoutVars>
          <dgm:bulletEnabled val="1"/>
        </dgm:presLayoutVars>
      </dgm:prSet>
      <dgm:spPr/>
    </dgm:pt>
    <dgm:pt modelId="{C864E5D4-C63F-48A1-9CCE-4FDC9BAA585A}" type="pres">
      <dgm:prSet presAssocID="{D7336C2F-F979-47B8-8286-FB2CD030E253}" presName="item1" presStyleLbl="node1" presStyleIdx="0" presStyleCnt="3">
        <dgm:presLayoutVars>
          <dgm:bulletEnabled val="1"/>
        </dgm:presLayoutVars>
      </dgm:prSet>
      <dgm:spPr/>
    </dgm:pt>
    <dgm:pt modelId="{3D599E55-1E40-4F85-B23D-8FE2F37E0C7E}" type="pres">
      <dgm:prSet presAssocID="{46BDE8A1-66AD-4203-AF0C-D842D55C0648}" presName="item2" presStyleLbl="node1" presStyleIdx="1" presStyleCnt="3">
        <dgm:presLayoutVars>
          <dgm:bulletEnabled val="1"/>
        </dgm:presLayoutVars>
      </dgm:prSet>
      <dgm:spPr/>
    </dgm:pt>
    <dgm:pt modelId="{DE3948F1-CF34-4394-85E7-0F3D39638719}" type="pres">
      <dgm:prSet presAssocID="{9E799B19-EE64-493D-A6D0-7278B1103834}" presName="item3" presStyleLbl="node1" presStyleIdx="2" presStyleCnt="3">
        <dgm:presLayoutVars>
          <dgm:bulletEnabled val="1"/>
        </dgm:presLayoutVars>
      </dgm:prSet>
      <dgm:spPr/>
    </dgm:pt>
    <dgm:pt modelId="{2858DCE2-D6A8-4935-9B79-35281E050ECE}" type="pres">
      <dgm:prSet presAssocID="{0E15A8EB-F18A-4926-AF0C-D67D98BFBC1B}" presName="funnel" presStyleLbl="trAlignAcc1" presStyleIdx="0" presStyleCnt="1"/>
      <dgm:spPr/>
    </dgm:pt>
  </dgm:ptLst>
  <dgm:cxnLst>
    <dgm:cxn modelId="{50E95900-238F-4196-8E62-18953B6FBD8A}" type="presOf" srcId="{9E799B19-EE64-493D-A6D0-7278B1103834}" destId="{8E895078-EA7F-42DA-AE32-B4D471883E9A}" srcOrd="0" destOrd="0" presId="urn:microsoft.com/office/officeart/2005/8/layout/funnel1"/>
    <dgm:cxn modelId="{0843B766-36CF-4537-9008-28FD84F8C74C}" srcId="{0E15A8EB-F18A-4926-AF0C-D67D98BFBC1B}" destId="{D7336C2F-F979-47B8-8286-FB2CD030E253}" srcOrd="1" destOrd="0" parTransId="{6F0D06C8-EF3E-4E94-8A99-3356FE79F7EA}" sibTransId="{37FA65EA-1C46-4A52-8A5B-06E6D7E00621}"/>
    <dgm:cxn modelId="{BA9A7389-412B-4645-9208-24F03312D03F}" type="presOf" srcId="{46BDE8A1-66AD-4203-AF0C-D842D55C0648}" destId="{C864E5D4-C63F-48A1-9CCE-4FDC9BAA585A}" srcOrd="0" destOrd="0" presId="urn:microsoft.com/office/officeart/2005/8/layout/funnel1"/>
    <dgm:cxn modelId="{46FD1E97-8513-4F60-9ED1-9FDDD5EAF17E}" type="presOf" srcId="{28A80C96-9891-4673-AE32-9C134EFAA7F9}" destId="{DE3948F1-CF34-4394-85E7-0F3D39638719}" srcOrd="0" destOrd="0" presId="urn:microsoft.com/office/officeart/2005/8/layout/funnel1"/>
    <dgm:cxn modelId="{761F749D-2112-4F48-8F1D-758808A88F42}" type="presOf" srcId="{D7336C2F-F979-47B8-8286-FB2CD030E253}" destId="{3D599E55-1E40-4F85-B23D-8FE2F37E0C7E}" srcOrd="0" destOrd="0" presId="urn:microsoft.com/office/officeart/2005/8/layout/funnel1"/>
    <dgm:cxn modelId="{64F909BF-7E54-4A59-BE45-F00043095D0E}" srcId="{0E15A8EB-F18A-4926-AF0C-D67D98BFBC1B}" destId="{46BDE8A1-66AD-4203-AF0C-D842D55C0648}" srcOrd="2" destOrd="0" parTransId="{FD01AF74-E4C0-4BDB-B0E0-21A409E1881B}" sibTransId="{93A61A2E-91C8-4D4A-8957-4C462DACAA6A}"/>
    <dgm:cxn modelId="{F823FAD6-5887-497A-9353-7AA62F7F5C41}" type="presOf" srcId="{0E15A8EB-F18A-4926-AF0C-D67D98BFBC1B}" destId="{7963A84D-82BB-464E-9B89-C2C9929A71E1}" srcOrd="0" destOrd="0" presId="urn:microsoft.com/office/officeart/2005/8/layout/funnel1"/>
    <dgm:cxn modelId="{DA5150DB-FA34-4587-B8AD-3ADD6541F204}" srcId="{0E15A8EB-F18A-4926-AF0C-D67D98BFBC1B}" destId="{28A80C96-9891-4673-AE32-9C134EFAA7F9}" srcOrd="0" destOrd="0" parTransId="{7DB8C0E0-B3EA-4718-B98C-48BC2013F346}" sibTransId="{19A887E5-FCFD-4E32-9BF3-9CAF33987900}"/>
    <dgm:cxn modelId="{EAA467E0-F8A8-476A-B086-36FE5C24B17F}" srcId="{0E15A8EB-F18A-4926-AF0C-D67D98BFBC1B}" destId="{9E799B19-EE64-493D-A6D0-7278B1103834}" srcOrd="3" destOrd="0" parTransId="{411CE4FC-C4E8-4377-A0D9-E893B49EA32D}" sibTransId="{79F8985E-A1A3-4121-96BF-2DD0B5745ED6}"/>
    <dgm:cxn modelId="{5C858FF2-F1A5-4C85-8258-2F190D0C6F7F}" type="presParOf" srcId="{7963A84D-82BB-464E-9B89-C2C9929A71E1}" destId="{C59E263A-7306-4C2B-9ECA-283E925C2408}" srcOrd="0" destOrd="0" presId="urn:microsoft.com/office/officeart/2005/8/layout/funnel1"/>
    <dgm:cxn modelId="{ADC2A8CF-E382-41EC-97B9-93012958D3E9}" type="presParOf" srcId="{7963A84D-82BB-464E-9B89-C2C9929A71E1}" destId="{DD586D1A-55C8-46F2-BD33-E30405A46DF5}" srcOrd="1" destOrd="0" presId="urn:microsoft.com/office/officeart/2005/8/layout/funnel1"/>
    <dgm:cxn modelId="{E842F133-C5EA-4113-9F02-23141C8DA00C}" type="presParOf" srcId="{7963A84D-82BB-464E-9B89-C2C9929A71E1}" destId="{8E895078-EA7F-42DA-AE32-B4D471883E9A}" srcOrd="2" destOrd="0" presId="urn:microsoft.com/office/officeart/2005/8/layout/funnel1"/>
    <dgm:cxn modelId="{6848CC8A-27EC-45DC-AA32-C8E91ADC25BE}" type="presParOf" srcId="{7963A84D-82BB-464E-9B89-C2C9929A71E1}" destId="{C864E5D4-C63F-48A1-9CCE-4FDC9BAA585A}" srcOrd="3" destOrd="0" presId="urn:microsoft.com/office/officeart/2005/8/layout/funnel1"/>
    <dgm:cxn modelId="{0503C66D-767B-428C-B7BF-B8A67906B7E1}" type="presParOf" srcId="{7963A84D-82BB-464E-9B89-C2C9929A71E1}" destId="{3D599E55-1E40-4F85-B23D-8FE2F37E0C7E}" srcOrd="4" destOrd="0" presId="urn:microsoft.com/office/officeart/2005/8/layout/funnel1"/>
    <dgm:cxn modelId="{85F329FF-CBB4-4A3E-9341-BF12DD26BB3D}" type="presParOf" srcId="{7963A84D-82BB-464E-9B89-C2C9929A71E1}" destId="{DE3948F1-CF34-4394-85E7-0F3D39638719}" srcOrd="5" destOrd="0" presId="urn:microsoft.com/office/officeart/2005/8/layout/funnel1"/>
    <dgm:cxn modelId="{07EA97B4-B1F2-410C-A2E7-2879386FF66F}" type="presParOf" srcId="{7963A84D-82BB-464E-9B89-C2C9929A71E1}" destId="{2858DCE2-D6A8-4935-9B79-35281E050ECE}"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8BACBA-0826-4DF8-B064-0E4C8D2B9C68}">
      <dsp:nvSpPr>
        <dsp:cNvPr id="0" name=""/>
        <dsp:cNvSpPr/>
      </dsp:nvSpPr>
      <dsp:spPr>
        <a:xfrm>
          <a:off x="1096962" y="0"/>
          <a:ext cx="5121275" cy="5121275"/>
        </a:xfrm>
        <a:prstGeom prst="ellipse">
          <a:avLst/>
        </a:prstGeom>
        <a:solidFill>
          <a:schemeClr val="bg1">
            <a:lumMod val="85000"/>
          </a:schemeClr>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solidFill>
                <a:sysClr val="windowText" lastClr="000000"/>
              </a:solidFill>
            </a:rPr>
            <a:t>Axiology</a:t>
          </a:r>
        </a:p>
      </dsp:txBody>
      <dsp:txXfrm>
        <a:off x="2697360" y="256063"/>
        <a:ext cx="1920478" cy="512127"/>
      </dsp:txXfrm>
    </dsp:sp>
    <dsp:sp modelId="{3AA6EFAD-0285-4500-9DF8-35C00BC427A9}">
      <dsp:nvSpPr>
        <dsp:cNvPr id="0" name=""/>
        <dsp:cNvSpPr/>
      </dsp:nvSpPr>
      <dsp:spPr>
        <a:xfrm>
          <a:off x="1481058" y="768191"/>
          <a:ext cx="4353083" cy="4353083"/>
        </a:xfrm>
        <a:prstGeom prst="ellipse">
          <a:avLst/>
        </a:prstGeom>
        <a:solidFill>
          <a:schemeClr val="bg1">
            <a:lumMod val="85000"/>
          </a:schemeClr>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solidFill>
                <a:sysClr val="windowText" lastClr="000000"/>
              </a:solidFill>
            </a:rPr>
            <a:t>Ontology</a:t>
          </a:r>
        </a:p>
      </dsp:txBody>
      <dsp:txXfrm>
        <a:off x="2718966" y="1018493"/>
        <a:ext cx="1877267" cy="500604"/>
      </dsp:txXfrm>
    </dsp:sp>
    <dsp:sp modelId="{E72B830C-0779-41B1-B0A9-21C851E2FFBC}">
      <dsp:nvSpPr>
        <dsp:cNvPr id="0" name=""/>
        <dsp:cNvSpPr/>
      </dsp:nvSpPr>
      <dsp:spPr>
        <a:xfrm>
          <a:off x="1865153" y="1536382"/>
          <a:ext cx="3584892" cy="3584892"/>
        </a:xfrm>
        <a:prstGeom prst="ellipse">
          <a:avLst/>
        </a:prstGeom>
        <a:solidFill>
          <a:schemeClr val="bg1">
            <a:lumMod val="85000"/>
          </a:schemeClr>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solidFill>
                <a:sysClr val="windowText" lastClr="000000"/>
              </a:solidFill>
            </a:rPr>
            <a:t>Epistemology</a:t>
          </a:r>
        </a:p>
      </dsp:txBody>
      <dsp:txXfrm>
        <a:off x="2730009" y="1783740"/>
        <a:ext cx="1855181" cy="494715"/>
      </dsp:txXfrm>
    </dsp:sp>
    <dsp:sp modelId="{0748876D-F346-4709-8D48-95CE435A9EB1}">
      <dsp:nvSpPr>
        <dsp:cNvPr id="0" name=""/>
        <dsp:cNvSpPr/>
      </dsp:nvSpPr>
      <dsp:spPr>
        <a:xfrm>
          <a:off x="2249249" y="2304573"/>
          <a:ext cx="2816701" cy="2816701"/>
        </a:xfrm>
        <a:prstGeom prst="ellipse">
          <a:avLst/>
        </a:prstGeom>
        <a:solidFill>
          <a:srgbClr val="16374A"/>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t>Methodology</a:t>
          </a:r>
        </a:p>
      </dsp:txBody>
      <dsp:txXfrm>
        <a:off x="2897090" y="2558076"/>
        <a:ext cx="1521018" cy="507006"/>
      </dsp:txXfrm>
    </dsp:sp>
    <dsp:sp modelId="{D4A8B1E6-673F-4B4C-A560-C41EB7E20883}">
      <dsp:nvSpPr>
        <dsp:cNvPr id="0" name=""/>
        <dsp:cNvSpPr/>
      </dsp:nvSpPr>
      <dsp:spPr>
        <a:xfrm>
          <a:off x="2633344" y="3072764"/>
          <a:ext cx="2048510" cy="2048510"/>
        </a:xfrm>
        <a:prstGeom prst="ellipse">
          <a:avLst/>
        </a:prstGeom>
        <a:solidFill>
          <a:schemeClr val="bg1">
            <a:lumMod val="85000"/>
          </a:schemeClr>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solidFill>
                <a:sysClr val="windowText" lastClr="000000"/>
              </a:solidFill>
            </a:rPr>
            <a:t>Methods</a:t>
          </a:r>
        </a:p>
      </dsp:txBody>
      <dsp:txXfrm>
        <a:off x="2933342" y="3584892"/>
        <a:ext cx="1448515" cy="102425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E263A-7306-4C2B-9ECA-283E925C2408}">
      <dsp:nvSpPr>
        <dsp:cNvPr id="0" name=""/>
        <dsp:cNvSpPr/>
      </dsp:nvSpPr>
      <dsp:spPr>
        <a:xfrm>
          <a:off x="1839703" y="208051"/>
          <a:ext cx="4129027" cy="1433957"/>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586D1A-55C8-46F2-BD33-E30405A46DF5}">
      <dsp:nvSpPr>
        <dsp:cNvPr id="0" name=""/>
        <dsp:cNvSpPr/>
      </dsp:nvSpPr>
      <dsp:spPr>
        <a:xfrm>
          <a:off x="3510519" y="3719325"/>
          <a:ext cx="800199" cy="512127"/>
        </a:xfrm>
        <a:prstGeom prst="downArrow">
          <a:avLst/>
        </a:prstGeom>
        <a:solidFill>
          <a:schemeClr val="accent1">
            <a:tint val="6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895078-EA7F-42DA-AE32-B4D471883E9A}">
      <dsp:nvSpPr>
        <dsp:cNvPr id="0" name=""/>
        <dsp:cNvSpPr/>
      </dsp:nvSpPr>
      <dsp:spPr>
        <a:xfrm>
          <a:off x="1990140" y="4129027"/>
          <a:ext cx="3840956" cy="9602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GB" sz="2200" kern="1200" dirty="0"/>
            <a:t>Initial instrument development</a:t>
          </a:r>
        </a:p>
      </dsp:txBody>
      <dsp:txXfrm>
        <a:off x="1990140" y="4129027"/>
        <a:ext cx="3840956" cy="960239"/>
      </dsp:txXfrm>
    </dsp:sp>
    <dsp:sp modelId="{C864E5D4-C63F-48A1-9CCE-4FDC9BAA585A}">
      <dsp:nvSpPr>
        <dsp:cNvPr id="0" name=""/>
        <dsp:cNvSpPr/>
      </dsp:nvSpPr>
      <dsp:spPr>
        <a:xfrm>
          <a:off x="3340877" y="1752756"/>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Expert consultation</a:t>
          </a:r>
        </a:p>
      </dsp:txBody>
      <dsp:txXfrm>
        <a:off x="3551813" y="1963692"/>
        <a:ext cx="1018486" cy="1018486"/>
      </dsp:txXfrm>
    </dsp:sp>
    <dsp:sp modelId="{3D599E55-1E40-4F85-B23D-8FE2F37E0C7E}">
      <dsp:nvSpPr>
        <dsp:cNvPr id="0" name=""/>
        <dsp:cNvSpPr/>
      </dsp:nvSpPr>
      <dsp:spPr>
        <a:xfrm>
          <a:off x="2310220" y="672167"/>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Open-ended items for feedback on primary items</a:t>
          </a:r>
        </a:p>
      </dsp:txBody>
      <dsp:txXfrm>
        <a:off x="2521156" y="883103"/>
        <a:ext cx="1018486" cy="1018486"/>
      </dsp:txXfrm>
    </dsp:sp>
    <dsp:sp modelId="{DE3948F1-CF34-4394-85E7-0F3D39638719}">
      <dsp:nvSpPr>
        <dsp:cNvPr id="0" name=""/>
        <dsp:cNvSpPr/>
      </dsp:nvSpPr>
      <dsp:spPr>
        <a:xfrm>
          <a:off x="3782587" y="323920"/>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Initial item development (item type and validity)</a:t>
          </a:r>
        </a:p>
      </dsp:txBody>
      <dsp:txXfrm>
        <a:off x="3993523" y="534856"/>
        <a:ext cx="1018486" cy="1018486"/>
      </dsp:txXfrm>
    </dsp:sp>
    <dsp:sp modelId="{2858DCE2-D6A8-4935-9B79-35281E050ECE}">
      <dsp:nvSpPr>
        <dsp:cNvPr id="0" name=""/>
        <dsp:cNvSpPr/>
      </dsp:nvSpPr>
      <dsp:spPr>
        <a:xfrm>
          <a:off x="1670061" y="32007"/>
          <a:ext cx="4481115" cy="3584892"/>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E263A-7306-4C2B-9ECA-283E925C2408}">
      <dsp:nvSpPr>
        <dsp:cNvPr id="0" name=""/>
        <dsp:cNvSpPr/>
      </dsp:nvSpPr>
      <dsp:spPr>
        <a:xfrm>
          <a:off x="1839703" y="208051"/>
          <a:ext cx="4129027" cy="1433957"/>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586D1A-55C8-46F2-BD33-E30405A46DF5}">
      <dsp:nvSpPr>
        <dsp:cNvPr id="0" name=""/>
        <dsp:cNvSpPr/>
      </dsp:nvSpPr>
      <dsp:spPr>
        <a:xfrm>
          <a:off x="3510519" y="3719325"/>
          <a:ext cx="800199" cy="512127"/>
        </a:xfrm>
        <a:prstGeom prst="downArrow">
          <a:avLst/>
        </a:prstGeom>
        <a:solidFill>
          <a:schemeClr val="accent1">
            <a:tint val="6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895078-EA7F-42DA-AE32-B4D471883E9A}">
      <dsp:nvSpPr>
        <dsp:cNvPr id="0" name=""/>
        <dsp:cNvSpPr/>
      </dsp:nvSpPr>
      <dsp:spPr>
        <a:xfrm>
          <a:off x="1990140" y="4129027"/>
          <a:ext cx="3840956" cy="9602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GB" sz="2200" kern="1200" dirty="0"/>
            <a:t>Initial instrument assessment</a:t>
          </a:r>
        </a:p>
      </dsp:txBody>
      <dsp:txXfrm>
        <a:off x="1990140" y="4129027"/>
        <a:ext cx="3840956" cy="960239"/>
      </dsp:txXfrm>
    </dsp:sp>
    <dsp:sp modelId="{C864E5D4-C63F-48A1-9CCE-4FDC9BAA585A}">
      <dsp:nvSpPr>
        <dsp:cNvPr id="0" name=""/>
        <dsp:cNvSpPr/>
      </dsp:nvSpPr>
      <dsp:spPr>
        <a:xfrm>
          <a:off x="3340877" y="1752756"/>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Possible additional data collection</a:t>
          </a:r>
        </a:p>
      </dsp:txBody>
      <dsp:txXfrm>
        <a:off x="3551813" y="1963692"/>
        <a:ext cx="1018486" cy="1018486"/>
      </dsp:txXfrm>
    </dsp:sp>
    <dsp:sp modelId="{3D599E55-1E40-4F85-B23D-8FE2F37E0C7E}">
      <dsp:nvSpPr>
        <dsp:cNvPr id="0" name=""/>
        <dsp:cNvSpPr/>
      </dsp:nvSpPr>
      <dsp:spPr>
        <a:xfrm>
          <a:off x="2310220" y="672167"/>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Content-validity, outcome validity and generalisability</a:t>
          </a:r>
        </a:p>
      </dsp:txBody>
      <dsp:txXfrm>
        <a:off x="2521156" y="883103"/>
        <a:ext cx="1018486" cy="1018486"/>
      </dsp:txXfrm>
    </dsp:sp>
    <dsp:sp modelId="{DE3948F1-CF34-4394-85E7-0F3D39638719}">
      <dsp:nvSpPr>
        <dsp:cNvPr id="0" name=""/>
        <dsp:cNvSpPr/>
      </dsp:nvSpPr>
      <dsp:spPr>
        <a:xfrm>
          <a:off x="3782587" y="323920"/>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Item assessment</a:t>
          </a:r>
        </a:p>
      </dsp:txBody>
      <dsp:txXfrm>
        <a:off x="3993523" y="534856"/>
        <a:ext cx="1018486" cy="1018486"/>
      </dsp:txXfrm>
    </dsp:sp>
    <dsp:sp modelId="{2858DCE2-D6A8-4935-9B79-35281E050ECE}">
      <dsp:nvSpPr>
        <dsp:cNvPr id="0" name=""/>
        <dsp:cNvSpPr/>
      </dsp:nvSpPr>
      <dsp:spPr>
        <a:xfrm>
          <a:off x="1670061" y="32007"/>
          <a:ext cx="4481115" cy="3584892"/>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E263A-7306-4C2B-9ECA-283E925C2408}">
      <dsp:nvSpPr>
        <dsp:cNvPr id="0" name=""/>
        <dsp:cNvSpPr/>
      </dsp:nvSpPr>
      <dsp:spPr>
        <a:xfrm>
          <a:off x="1839703" y="208051"/>
          <a:ext cx="4129027" cy="1433957"/>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586D1A-55C8-46F2-BD33-E30405A46DF5}">
      <dsp:nvSpPr>
        <dsp:cNvPr id="0" name=""/>
        <dsp:cNvSpPr/>
      </dsp:nvSpPr>
      <dsp:spPr>
        <a:xfrm>
          <a:off x="3510519" y="3719325"/>
          <a:ext cx="800199" cy="512127"/>
        </a:xfrm>
        <a:prstGeom prst="downArrow">
          <a:avLst/>
        </a:prstGeom>
        <a:solidFill>
          <a:schemeClr val="accent1">
            <a:tint val="6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895078-EA7F-42DA-AE32-B4D471883E9A}">
      <dsp:nvSpPr>
        <dsp:cNvPr id="0" name=""/>
        <dsp:cNvSpPr/>
      </dsp:nvSpPr>
      <dsp:spPr>
        <a:xfrm>
          <a:off x="1990140" y="4129027"/>
          <a:ext cx="3840956" cy="9602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GB" sz="2200" kern="1200" dirty="0"/>
            <a:t>Field-tested revised instrument</a:t>
          </a:r>
        </a:p>
      </dsp:txBody>
      <dsp:txXfrm>
        <a:off x="1990140" y="4129027"/>
        <a:ext cx="3840956" cy="960239"/>
      </dsp:txXfrm>
    </dsp:sp>
    <dsp:sp modelId="{C864E5D4-C63F-48A1-9CCE-4FDC9BAA585A}">
      <dsp:nvSpPr>
        <dsp:cNvPr id="0" name=""/>
        <dsp:cNvSpPr/>
      </dsp:nvSpPr>
      <dsp:spPr>
        <a:xfrm>
          <a:off x="3340877" y="1752756"/>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dirty="0"/>
            <a:t>Relevant qualitative data collection</a:t>
          </a:r>
        </a:p>
      </dsp:txBody>
      <dsp:txXfrm>
        <a:off x="3551813" y="1963692"/>
        <a:ext cx="1018486" cy="1018486"/>
      </dsp:txXfrm>
    </dsp:sp>
    <dsp:sp modelId="{3D599E55-1E40-4F85-B23D-8FE2F37E0C7E}">
      <dsp:nvSpPr>
        <dsp:cNvPr id="0" name=""/>
        <dsp:cNvSpPr/>
      </dsp:nvSpPr>
      <dsp:spPr>
        <a:xfrm>
          <a:off x="2310220" y="672167"/>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dirty="0"/>
            <a:t>Large sample to permit quantitative exploratory analysis</a:t>
          </a:r>
        </a:p>
      </dsp:txBody>
      <dsp:txXfrm>
        <a:off x="2521156" y="883103"/>
        <a:ext cx="1018486" cy="1018486"/>
      </dsp:txXfrm>
    </dsp:sp>
    <dsp:sp modelId="{DE3948F1-CF34-4394-85E7-0F3D39638719}">
      <dsp:nvSpPr>
        <dsp:cNvPr id="0" name=""/>
        <dsp:cNvSpPr/>
      </dsp:nvSpPr>
      <dsp:spPr>
        <a:xfrm>
          <a:off x="3782587" y="323920"/>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dirty="0"/>
            <a:t>Refined instrument</a:t>
          </a:r>
        </a:p>
      </dsp:txBody>
      <dsp:txXfrm>
        <a:off x="3993523" y="534856"/>
        <a:ext cx="1018486" cy="1018486"/>
      </dsp:txXfrm>
    </dsp:sp>
    <dsp:sp modelId="{2858DCE2-D6A8-4935-9B79-35281E050ECE}">
      <dsp:nvSpPr>
        <dsp:cNvPr id="0" name=""/>
        <dsp:cNvSpPr/>
      </dsp:nvSpPr>
      <dsp:spPr>
        <a:xfrm>
          <a:off x="1670061" y="32007"/>
          <a:ext cx="4481115" cy="3584892"/>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E263A-7306-4C2B-9ECA-283E925C2408}">
      <dsp:nvSpPr>
        <dsp:cNvPr id="0" name=""/>
        <dsp:cNvSpPr/>
      </dsp:nvSpPr>
      <dsp:spPr>
        <a:xfrm>
          <a:off x="1839703" y="208051"/>
          <a:ext cx="4129027" cy="1433957"/>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586D1A-55C8-46F2-BD33-E30405A46DF5}">
      <dsp:nvSpPr>
        <dsp:cNvPr id="0" name=""/>
        <dsp:cNvSpPr/>
      </dsp:nvSpPr>
      <dsp:spPr>
        <a:xfrm>
          <a:off x="3510519" y="3719325"/>
          <a:ext cx="800199" cy="512127"/>
        </a:xfrm>
        <a:prstGeom prst="downArrow">
          <a:avLst/>
        </a:prstGeom>
        <a:solidFill>
          <a:schemeClr val="accent1">
            <a:tint val="6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895078-EA7F-42DA-AE32-B4D471883E9A}">
      <dsp:nvSpPr>
        <dsp:cNvPr id="0" name=""/>
        <dsp:cNvSpPr/>
      </dsp:nvSpPr>
      <dsp:spPr>
        <a:xfrm>
          <a:off x="1990140" y="4129027"/>
          <a:ext cx="3840956" cy="9602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GB" sz="2200" kern="1200" dirty="0"/>
            <a:t>Revised measure quantitative validation</a:t>
          </a:r>
        </a:p>
      </dsp:txBody>
      <dsp:txXfrm>
        <a:off x="1990140" y="4129027"/>
        <a:ext cx="3840956" cy="960239"/>
      </dsp:txXfrm>
    </dsp:sp>
    <dsp:sp modelId="{C864E5D4-C63F-48A1-9CCE-4FDC9BAA585A}">
      <dsp:nvSpPr>
        <dsp:cNvPr id="0" name=""/>
        <dsp:cNvSpPr/>
      </dsp:nvSpPr>
      <dsp:spPr>
        <a:xfrm>
          <a:off x="3340877" y="1752756"/>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Correlations with other relevant measures</a:t>
          </a:r>
        </a:p>
      </dsp:txBody>
      <dsp:txXfrm>
        <a:off x="3551813" y="1963692"/>
        <a:ext cx="1018486" cy="1018486"/>
      </dsp:txXfrm>
    </dsp:sp>
    <dsp:sp modelId="{ABC6AE2A-A3C9-48EB-A7C9-C02F73E7AA35}">
      <dsp:nvSpPr>
        <dsp:cNvPr id="0" name=""/>
        <dsp:cNvSpPr/>
      </dsp:nvSpPr>
      <dsp:spPr>
        <a:xfrm>
          <a:off x="2310220" y="672167"/>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Exploratory analysis, reliability, EFA, item response theory, etc.</a:t>
          </a:r>
        </a:p>
      </dsp:txBody>
      <dsp:txXfrm>
        <a:off x="2521156" y="883103"/>
        <a:ext cx="1018486" cy="1018486"/>
      </dsp:txXfrm>
    </dsp:sp>
    <dsp:sp modelId="{6873BEC3-768F-4645-B29B-20041E3C64AF}">
      <dsp:nvSpPr>
        <dsp:cNvPr id="0" name=""/>
        <dsp:cNvSpPr/>
      </dsp:nvSpPr>
      <dsp:spPr>
        <a:xfrm>
          <a:off x="3782587" y="323920"/>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Most types of validity</a:t>
          </a:r>
        </a:p>
      </dsp:txBody>
      <dsp:txXfrm>
        <a:off x="3993523" y="534856"/>
        <a:ext cx="1018486" cy="1018486"/>
      </dsp:txXfrm>
    </dsp:sp>
    <dsp:sp modelId="{2858DCE2-D6A8-4935-9B79-35281E050ECE}">
      <dsp:nvSpPr>
        <dsp:cNvPr id="0" name=""/>
        <dsp:cNvSpPr/>
      </dsp:nvSpPr>
      <dsp:spPr>
        <a:xfrm>
          <a:off x="1670061" y="32007"/>
          <a:ext cx="4481115" cy="3584892"/>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E263A-7306-4C2B-9ECA-283E925C2408}">
      <dsp:nvSpPr>
        <dsp:cNvPr id="0" name=""/>
        <dsp:cNvSpPr/>
      </dsp:nvSpPr>
      <dsp:spPr>
        <a:xfrm>
          <a:off x="1839703" y="208051"/>
          <a:ext cx="4129027" cy="1433957"/>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586D1A-55C8-46F2-BD33-E30405A46DF5}">
      <dsp:nvSpPr>
        <dsp:cNvPr id="0" name=""/>
        <dsp:cNvSpPr/>
      </dsp:nvSpPr>
      <dsp:spPr>
        <a:xfrm>
          <a:off x="3510519" y="3719325"/>
          <a:ext cx="800199" cy="512127"/>
        </a:xfrm>
        <a:prstGeom prst="downArrow">
          <a:avLst/>
        </a:prstGeom>
        <a:solidFill>
          <a:schemeClr val="accent1">
            <a:tint val="6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895078-EA7F-42DA-AE32-B4D471883E9A}">
      <dsp:nvSpPr>
        <dsp:cNvPr id="0" name=""/>
        <dsp:cNvSpPr/>
      </dsp:nvSpPr>
      <dsp:spPr>
        <a:xfrm>
          <a:off x="1990140" y="4129027"/>
          <a:ext cx="3840956" cy="9602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GB" sz="2200" kern="1200" dirty="0"/>
            <a:t>Revised measure qualitative validation</a:t>
          </a:r>
        </a:p>
      </dsp:txBody>
      <dsp:txXfrm>
        <a:off x="1990140" y="4129027"/>
        <a:ext cx="3840956" cy="960239"/>
      </dsp:txXfrm>
    </dsp:sp>
    <dsp:sp modelId="{C864E5D4-C63F-48A1-9CCE-4FDC9BAA585A}">
      <dsp:nvSpPr>
        <dsp:cNvPr id="0" name=""/>
        <dsp:cNvSpPr/>
      </dsp:nvSpPr>
      <dsp:spPr>
        <a:xfrm>
          <a:off x="3340877" y="1752756"/>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Deductive analysis</a:t>
          </a:r>
        </a:p>
      </dsp:txBody>
      <dsp:txXfrm>
        <a:off x="3551813" y="1963692"/>
        <a:ext cx="1018486" cy="1018486"/>
      </dsp:txXfrm>
    </dsp:sp>
    <dsp:sp modelId="{67390D8B-5DF2-4582-82C1-3D87109D3630}">
      <dsp:nvSpPr>
        <dsp:cNvPr id="0" name=""/>
        <dsp:cNvSpPr/>
      </dsp:nvSpPr>
      <dsp:spPr>
        <a:xfrm>
          <a:off x="2310220" y="672167"/>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Inductive analysis</a:t>
          </a:r>
        </a:p>
      </dsp:txBody>
      <dsp:txXfrm>
        <a:off x="2521156" y="883103"/>
        <a:ext cx="1018486" cy="1018486"/>
      </dsp:txXfrm>
    </dsp:sp>
    <dsp:sp modelId="{A9981BC3-124B-4E5A-A0E0-AA2D7C6707CF}">
      <dsp:nvSpPr>
        <dsp:cNvPr id="0" name=""/>
        <dsp:cNvSpPr/>
      </dsp:nvSpPr>
      <dsp:spPr>
        <a:xfrm>
          <a:off x="3782587" y="323920"/>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Triangulation, complementarity, development, initiation, and expansion</a:t>
          </a:r>
        </a:p>
      </dsp:txBody>
      <dsp:txXfrm>
        <a:off x="3993523" y="534856"/>
        <a:ext cx="1018486" cy="1018486"/>
      </dsp:txXfrm>
    </dsp:sp>
    <dsp:sp modelId="{2858DCE2-D6A8-4935-9B79-35281E050ECE}">
      <dsp:nvSpPr>
        <dsp:cNvPr id="0" name=""/>
        <dsp:cNvSpPr/>
      </dsp:nvSpPr>
      <dsp:spPr>
        <a:xfrm>
          <a:off x="1670061" y="32007"/>
          <a:ext cx="4481115" cy="3584892"/>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E263A-7306-4C2B-9ECA-283E925C2408}">
      <dsp:nvSpPr>
        <dsp:cNvPr id="0" name=""/>
        <dsp:cNvSpPr/>
      </dsp:nvSpPr>
      <dsp:spPr>
        <a:xfrm>
          <a:off x="1839703" y="208051"/>
          <a:ext cx="4129027" cy="1433957"/>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586D1A-55C8-46F2-BD33-E30405A46DF5}">
      <dsp:nvSpPr>
        <dsp:cNvPr id="0" name=""/>
        <dsp:cNvSpPr/>
      </dsp:nvSpPr>
      <dsp:spPr>
        <a:xfrm>
          <a:off x="3510519" y="3719325"/>
          <a:ext cx="800199" cy="512127"/>
        </a:xfrm>
        <a:prstGeom prst="downArrow">
          <a:avLst/>
        </a:prstGeom>
        <a:solidFill>
          <a:schemeClr val="accent1">
            <a:tint val="6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895078-EA7F-42DA-AE32-B4D471883E9A}">
      <dsp:nvSpPr>
        <dsp:cNvPr id="0" name=""/>
        <dsp:cNvSpPr/>
      </dsp:nvSpPr>
      <dsp:spPr>
        <a:xfrm>
          <a:off x="1990140" y="4129027"/>
          <a:ext cx="3840956" cy="9602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kern="1200" dirty="0"/>
            <a:t>Revised measure mixed validation (qualitative dominant)</a:t>
          </a:r>
        </a:p>
      </dsp:txBody>
      <dsp:txXfrm>
        <a:off x="1990140" y="4129027"/>
        <a:ext cx="3840956" cy="960239"/>
      </dsp:txXfrm>
    </dsp:sp>
    <dsp:sp modelId="{989C4219-8853-4E73-948D-72C0D02517F4}">
      <dsp:nvSpPr>
        <dsp:cNvPr id="0" name=""/>
        <dsp:cNvSpPr/>
      </dsp:nvSpPr>
      <dsp:spPr>
        <a:xfrm>
          <a:off x="3340877" y="1752756"/>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Quantitative analysis of phase 7 qualitative data</a:t>
          </a:r>
        </a:p>
      </dsp:txBody>
      <dsp:txXfrm>
        <a:off x="3551813" y="1963692"/>
        <a:ext cx="1018486" cy="1018486"/>
      </dsp:txXfrm>
    </dsp:sp>
    <dsp:sp modelId="{0B07326A-86D4-4326-BD9B-791428775D3B}">
      <dsp:nvSpPr>
        <dsp:cNvPr id="0" name=""/>
        <dsp:cNvSpPr/>
      </dsp:nvSpPr>
      <dsp:spPr>
        <a:xfrm>
          <a:off x="2310220" y="672167"/>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Qualitative analysis of phase 6 quantitative data</a:t>
          </a:r>
        </a:p>
      </dsp:txBody>
      <dsp:txXfrm>
        <a:off x="2521156" y="883103"/>
        <a:ext cx="1018486" cy="1018486"/>
      </dsp:txXfrm>
    </dsp:sp>
    <dsp:sp modelId="{547FB6BA-1513-4D89-8EA5-5D0D1567508E}">
      <dsp:nvSpPr>
        <dsp:cNvPr id="0" name=""/>
        <dsp:cNvSpPr/>
      </dsp:nvSpPr>
      <dsp:spPr>
        <a:xfrm>
          <a:off x="3782587" y="323920"/>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Conduction of one or more crossover analyses</a:t>
          </a:r>
        </a:p>
      </dsp:txBody>
      <dsp:txXfrm>
        <a:off x="3993523" y="534856"/>
        <a:ext cx="1018486" cy="1018486"/>
      </dsp:txXfrm>
    </dsp:sp>
    <dsp:sp modelId="{2858DCE2-D6A8-4935-9B79-35281E050ECE}">
      <dsp:nvSpPr>
        <dsp:cNvPr id="0" name=""/>
        <dsp:cNvSpPr/>
      </dsp:nvSpPr>
      <dsp:spPr>
        <a:xfrm>
          <a:off x="1670061" y="32007"/>
          <a:ext cx="4481115" cy="3584892"/>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E263A-7306-4C2B-9ECA-283E925C2408}">
      <dsp:nvSpPr>
        <dsp:cNvPr id="0" name=""/>
        <dsp:cNvSpPr/>
      </dsp:nvSpPr>
      <dsp:spPr>
        <a:xfrm>
          <a:off x="1839703" y="208051"/>
          <a:ext cx="4129027" cy="1433957"/>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586D1A-55C8-46F2-BD33-E30405A46DF5}">
      <dsp:nvSpPr>
        <dsp:cNvPr id="0" name=""/>
        <dsp:cNvSpPr/>
      </dsp:nvSpPr>
      <dsp:spPr>
        <a:xfrm>
          <a:off x="3510519" y="3719325"/>
          <a:ext cx="800199" cy="512127"/>
        </a:xfrm>
        <a:prstGeom prst="downArrow">
          <a:avLst/>
        </a:prstGeom>
        <a:solidFill>
          <a:schemeClr val="accent1">
            <a:tint val="6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895078-EA7F-42DA-AE32-B4D471883E9A}">
      <dsp:nvSpPr>
        <dsp:cNvPr id="0" name=""/>
        <dsp:cNvSpPr/>
      </dsp:nvSpPr>
      <dsp:spPr>
        <a:xfrm>
          <a:off x="1990140" y="4129027"/>
          <a:ext cx="3840956" cy="9602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kern="1200" dirty="0"/>
            <a:t>Revised measure mixed validation (quantitative dominant)</a:t>
          </a:r>
        </a:p>
      </dsp:txBody>
      <dsp:txXfrm>
        <a:off x="1990140" y="4129027"/>
        <a:ext cx="3840956" cy="960239"/>
      </dsp:txXfrm>
    </dsp:sp>
    <dsp:sp modelId="{C864E5D4-C63F-48A1-9CCE-4FDC9BAA585A}">
      <dsp:nvSpPr>
        <dsp:cNvPr id="0" name=""/>
        <dsp:cNvSpPr/>
      </dsp:nvSpPr>
      <dsp:spPr>
        <a:xfrm>
          <a:off x="3340877" y="1752756"/>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Correlation between themes from Phase 6, 7, and 8</a:t>
          </a:r>
        </a:p>
      </dsp:txBody>
      <dsp:txXfrm>
        <a:off x="3551813" y="1963692"/>
        <a:ext cx="1018486" cy="1018486"/>
      </dsp:txXfrm>
    </dsp:sp>
    <dsp:sp modelId="{3D599E55-1E40-4F85-B23D-8FE2F37E0C7E}">
      <dsp:nvSpPr>
        <dsp:cNvPr id="0" name=""/>
        <dsp:cNvSpPr/>
      </dsp:nvSpPr>
      <dsp:spPr>
        <a:xfrm>
          <a:off x="2310220" y="672167"/>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Comparison of factor scores from Phase 6 ad Phase 8</a:t>
          </a:r>
        </a:p>
      </dsp:txBody>
      <dsp:txXfrm>
        <a:off x="2521156" y="883103"/>
        <a:ext cx="1018486" cy="1018486"/>
      </dsp:txXfrm>
    </dsp:sp>
    <dsp:sp modelId="{DE3948F1-CF34-4394-85E7-0F3D39638719}">
      <dsp:nvSpPr>
        <dsp:cNvPr id="0" name=""/>
        <dsp:cNvSpPr/>
      </dsp:nvSpPr>
      <dsp:spPr>
        <a:xfrm>
          <a:off x="3782587" y="323920"/>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Quantitative crossover analysis</a:t>
          </a:r>
        </a:p>
      </dsp:txBody>
      <dsp:txXfrm>
        <a:off x="3993523" y="534856"/>
        <a:ext cx="1018486" cy="1018486"/>
      </dsp:txXfrm>
    </dsp:sp>
    <dsp:sp modelId="{2858DCE2-D6A8-4935-9B79-35281E050ECE}">
      <dsp:nvSpPr>
        <dsp:cNvPr id="0" name=""/>
        <dsp:cNvSpPr/>
      </dsp:nvSpPr>
      <dsp:spPr>
        <a:xfrm>
          <a:off x="1670061" y="32007"/>
          <a:ext cx="4481115" cy="3584892"/>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E263A-7306-4C2B-9ECA-283E925C2408}">
      <dsp:nvSpPr>
        <dsp:cNvPr id="0" name=""/>
        <dsp:cNvSpPr/>
      </dsp:nvSpPr>
      <dsp:spPr>
        <a:xfrm>
          <a:off x="1839703" y="208051"/>
          <a:ext cx="4129027" cy="1433957"/>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586D1A-55C8-46F2-BD33-E30405A46DF5}">
      <dsp:nvSpPr>
        <dsp:cNvPr id="0" name=""/>
        <dsp:cNvSpPr/>
      </dsp:nvSpPr>
      <dsp:spPr>
        <a:xfrm>
          <a:off x="3510519" y="3719325"/>
          <a:ext cx="800199" cy="512127"/>
        </a:xfrm>
        <a:prstGeom prst="downArrow">
          <a:avLst/>
        </a:prstGeom>
        <a:solidFill>
          <a:schemeClr val="accent1">
            <a:tint val="6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895078-EA7F-42DA-AE32-B4D471883E9A}">
      <dsp:nvSpPr>
        <dsp:cNvPr id="0" name=""/>
        <dsp:cNvSpPr/>
      </dsp:nvSpPr>
      <dsp:spPr>
        <a:xfrm>
          <a:off x="1990140" y="4129027"/>
          <a:ext cx="3840956" cy="9602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3360" tIns="213360" rIns="213360" bIns="213360" numCol="1" spcCol="1270" anchor="ctr" anchorCtr="0">
          <a:noAutofit/>
        </a:bodyPr>
        <a:lstStyle/>
        <a:p>
          <a:pPr marL="0" lvl="0" indent="0" algn="ctr" defTabSz="1333500">
            <a:lnSpc>
              <a:spcPct val="90000"/>
            </a:lnSpc>
            <a:spcBef>
              <a:spcPct val="0"/>
            </a:spcBef>
            <a:spcAft>
              <a:spcPct val="35000"/>
            </a:spcAft>
            <a:buNone/>
          </a:pPr>
          <a:r>
            <a:rPr lang="en-GB" sz="3000" kern="1200" dirty="0"/>
            <a:t>Validated instrument</a:t>
          </a:r>
        </a:p>
      </dsp:txBody>
      <dsp:txXfrm>
        <a:off x="1990140" y="4129027"/>
        <a:ext cx="3840956" cy="960239"/>
      </dsp:txXfrm>
    </dsp:sp>
    <dsp:sp modelId="{C864E5D4-C63F-48A1-9CCE-4FDC9BAA585A}">
      <dsp:nvSpPr>
        <dsp:cNvPr id="0" name=""/>
        <dsp:cNvSpPr/>
      </dsp:nvSpPr>
      <dsp:spPr>
        <a:xfrm>
          <a:off x="3340877" y="1752756"/>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Return where relevant to previous phases</a:t>
          </a:r>
        </a:p>
      </dsp:txBody>
      <dsp:txXfrm>
        <a:off x="3551813" y="1963692"/>
        <a:ext cx="1018486" cy="1018486"/>
      </dsp:txXfrm>
    </dsp:sp>
    <dsp:sp modelId="{3D599E55-1E40-4F85-B23D-8FE2F37E0C7E}">
      <dsp:nvSpPr>
        <dsp:cNvPr id="0" name=""/>
        <dsp:cNvSpPr/>
      </dsp:nvSpPr>
      <dsp:spPr>
        <a:xfrm>
          <a:off x="2310220" y="672167"/>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Reflection on self</a:t>
          </a:r>
        </a:p>
      </dsp:txBody>
      <dsp:txXfrm>
        <a:off x="2521156" y="883103"/>
        <a:ext cx="1018486" cy="1018486"/>
      </dsp:txXfrm>
    </dsp:sp>
    <dsp:sp modelId="{DE3948F1-CF34-4394-85E7-0F3D39638719}">
      <dsp:nvSpPr>
        <dsp:cNvPr id="0" name=""/>
        <dsp:cNvSpPr/>
      </dsp:nvSpPr>
      <dsp:spPr>
        <a:xfrm>
          <a:off x="3782587" y="323920"/>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Evaluation of product and process</a:t>
          </a:r>
        </a:p>
      </dsp:txBody>
      <dsp:txXfrm>
        <a:off x="3993523" y="534856"/>
        <a:ext cx="1018486" cy="1018486"/>
      </dsp:txXfrm>
    </dsp:sp>
    <dsp:sp modelId="{2858DCE2-D6A8-4935-9B79-35281E050ECE}">
      <dsp:nvSpPr>
        <dsp:cNvPr id="0" name=""/>
        <dsp:cNvSpPr/>
      </dsp:nvSpPr>
      <dsp:spPr>
        <a:xfrm>
          <a:off x="1670061" y="32007"/>
          <a:ext cx="4481115" cy="3584892"/>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EE9B45-33D6-44C4-A8AC-303AEB9DD49B}">
      <dsp:nvSpPr>
        <dsp:cNvPr id="0" name=""/>
        <dsp:cNvSpPr/>
      </dsp:nvSpPr>
      <dsp:spPr>
        <a:xfrm>
          <a:off x="5394615" y="0"/>
          <a:ext cx="1058104" cy="528021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8232" tIns="78232" rIns="78232" bIns="78232" numCol="1" spcCol="1270" anchor="ctr" anchorCtr="0">
          <a:noAutofit/>
        </a:bodyPr>
        <a:lstStyle/>
        <a:p>
          <a:pPr marL="0" lvl="0" indent="0" algn="ctr" defTabSz="466725">
            <a:lnSpc>
              <a:spcPct val="90000"/>
            </a:lnSpc>
            <a:spcBef>
              <a:spcPct val="0"/>
            </a:spcBef>
            <a:spcAft>
              <a:spcPct val="35000"/>
            </a:spcAft>
            <a:buNone/>
          </a:pPr>
          <a:r>
            <a:rPr lang="en-GB" sz="1050" b="1" kern="1200" dirty="0"/>
            <a:t>Method</a:t>
          </a:r>
        </a:p>
      </dsp:txBody>
      <dsp:txXfrm>
        <a:off x="5394615" y="0"/>
        <a:ext cx="1058104" cy="1584063"/>
      </dsp:txXfrm>
    </dsp:sp>
    <dsp:sp modelId="{442CC44B-EAF1-46AD-9E95-8E4B3D85ADBA}">
      <dsp:nvSpPr>
        <dsp:cNvPr id="0" name=""/>
        <dsp:cNvSpPr/>
      </dsp:nvSpPr>
      <dsp:spPr>
        <a:xfrm>
          <a:off x="4160159" y="0"/>
          <a:ext cx="1058104" cy="528021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8232" tIns="78232" rIns="78232" bIns="78232" numCol="1" spcCol="1270" anchor="ctr" anchorCtr="0">
          <a:noAutofit/>
        </a:bodyPr>
        <a:lstStyle/>
        <a:p>
          <a:pPr marL="0" lvl="0" indent="0" algn="ctr" defTabSz="466725">
            <a:lnSpc>
              <a:spcPct val="90000"/>
            </a:lnSpc>
            <a:spcBef>
              <a:spcPct val="0"/>
            </a:spcBef>
            <a:spcAft>
              <a:spcPct val="35000"/>
            </a:spcAft>
            <a:buNone/>
          </a:pPr>
          <a:r>
            <a:rPr lang="en-GB" sz="1050" b="1" kern="1200" dirty="0"/>
            <a:t>Methodology</a:t>
          </a:r>
        </a:p>
      </dsp:txBody>
      <dsp:txXfrm>
        <a:off x="4160159" y="0"/>
        <a:ext cx="1058104" cy="1584063"/>
      </dsp:txXfrm>
    </dsp:sp>
    <dsp:sp modelId="{16D3270B-121B-494D-998F-69D96B5E42A9}">
      <dsp:nvSpPr>
        <dsp:cNvPr id="0" name=""/>
        <dsp:cNvSpPr/>
      </dsp:nvSpPr>
      <dsp:spPr>
        <a:xfrm>
          <a:off x="2925703" y="0"/>
          <a:ext cx="1058104" cy="528021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8232" tIns="78232" rIns="78232" bIns="78232" numCol="1" spcCol="1270" anchor="ctr" anchorCtr="0">
          <a:noAutofit/>
        </a:bodyPr>
        <a:lstStyle/>
        <a:p>
          <a:pPr marL="0" lvl="0" indent="0" algn="ctr" defTabSz="466725">
            <a:lnSpc>
              <a:spcPct val="90000"/>
            </a:lnSpc>
            <a:spcBef>
              <a:spcPct val="0"/>
            </a:spcBef>
            <a:spcAft>
              <a:spcPct val="35000"/>
            </a:spcAft>
            <a:buNone/>
          </a:pPr>
          <a:r>
            <a:rPr lang="en-GB" sz="1050" b="1" kern="1200" dirty="0"/>
            <a:t>Type</a:t>
          </a:r>
        </a:p>
      </dsp:txBody>
      <dsp:txXfrm>
        <a:off x="2925703" y="0"/>
        <a:ext cx="1058104" cy="1584063"/>
      </dsp:txXfrm>
    </dsp:sp>
    <dsp:sp modelId="{4F3AF2EC-43B8-4D47-BD8B-11C2550B917B}">
      <dsp:nvSpPr>
        <dsp:cNvPr id="0" name=""/>
        <dsp:cNvSpPr/>
      </dsp:nvSpPr>
      <dsp:spPr>
        <a:xfrm>
          <a:off x="1691247" y="0"/>
          <a:ext cx="1058104" cy="528021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8232" tIns="78232" rIns="78232" bIns="78232" numCol="1" spcCol="1270" anchor="ctr" anchorCtr="0">
          <a:noAutofit/>
        </a:bodyPr>
        <a:lstStyle/>
        <a:p>
          <a:pPr marL="0" lvl="0" indent="0" algn="ctr" defTabSz="466725">
            <a:lnSpc>
              <a:spcPct val="90000"/>
            </a:lnSpc>
            <a:spcBef>
              <a:spcPct val="0"/>
            </a:spcBef>
            <a:spcAft>
              <a:spcPct val="35000"/>
            </a:spcAft>
            <a:buNone/>
          </a:pPr>
          <a:r>
            <a:rPr lang="en-GB" sz="1050" b="1" kern="1200" dirty="0"/>
            <a:t>Approach</a:t>
          </a:r>
        </a:p>
      </dsp:txBody>
      <dsp:txXfrm>
        <a:off x="1691247" y="0"/>
        <a:ext cx="1058104" cy="1584063"/>
      </dsp:txXfrm>
    </dsp:sp>
    <dsp:sp modelId="{C1316E0F-EFD5-4084-987A-DD8A39FC8AD1}">
      <dsp:nvSpPr>
        <dsp:cNvPr id="0" name=""/>
        <dsp:cNvSpPr/>
      </dsp:nvSpPr>
      <dsp:spPr>
        <a:xfrm>
          <a:off x="1779423" y="3232847"/>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dirty="0"/>
            <a:t>Quantitative</a:t>
          </a:r>
        </a:p>
      </dsp:txBody>
      <dsp:txXfrm>
        <a:off x="1792336" y="3245760"/>
        <a:ext cx="855928" cy="415051"/>
      </dsp:txXfrm>
    </dsp:sp>
    <dsp:sp modelId="{1A0C4100-8972-49CE-AC96-4965C58CF061}">
      <dsp:nvSpPr>
        <dsp:cNvPr id="0" name=""/>
        <dsp:cNvSpPr/>
      </dsp:nvSpPr>
      <dsp:spPr>
        <a:xfrm rot="17051759">
          <a:off x="2118431" y="2748634"/>
          <a:ext cx="1438192" cy="15029"/>
        </a:xfrm>
        <a:custGeom>
          <a:avLst/>
          <a:gdLst/>
          <a:ahLst/>
          <a:cxnLst/>
          <a:rect l="0" t="0" r="0" b="0"/>
          <a:pathLst>
            <a:path>
              <a:moveTo>
                <a:pt x="0" y="7514"/>
              </a:moveTo>
              <a:lnTo>
                <a:pt x="1438192"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2801573" y="2720194"/>
        <a:ext cx="71909" cy="71909"/>
      </dsp:txXfrm>
    </dsp:sp>
    <dsp:sp modelId="{57D531C5-2F2E-43FA-8166-43F1E92F6FCA}">
      <dsp:nvSpPr>
        <dsp:cNvPr id="0" name=""/>
        <dsp:cNvSpPr/>
      </dsp:nvSpPr>
      <dsp:spPr>
        <a:xfrm>
          <a:off x="3013879" y="1838573"/>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dirty="0"/>
            <a:t>Survey</a:t>
          </a:r>
        </a:p>
      </dsp:txBody>
      <dsp:txXfrm>
        <a:off x="3026792" y="1851486"/>
        <a:ext cx="855928" cy="415051"/>
      </dsp:txXfrm>
    </dsp:sp>
    <dsp:sp modelId="{3A474DF1-1787-43E2-BECC-B4C3F22FC2A2}">
      <dsp:nvSpPr>
        <dsp:cNvPr id="0" name=""/>
        <dsp:cNvSpPr/>
      </dsp:nvSpPr>
      <dsp:spPr>
        <a:xfrm rot="19457599">
          <a:off x="3854807" y="1924745"/>
          <a:ext cx="434353" cy="15029"/>
        </a:xfrm>
        <a:custGeom>
          <a:avLst/>
          <a:gdLst/>
          <a:ahLst/>
          <a:cxnLst/>
          <a:rect l="0" t="0" r="0" b="0"/>
          <a:pathLst>
            <a:path>
              <a:moveTo>
                <a:pt x="0" y="7514"/>
              </a:moveTo>
              <a:lnTo>
                <a:pt x="434353"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061125" y="1921400"/>
        <a:ext cx="21717" cy="21717"/>
      </dsp:txXfrm>
    </dsp:sp>
    <dsp:sp modelId="{4828AE1D-5467-4AEE-8182-A1F40687224C}">
      <dsp:nvSpPr>
        <dsp:cNvPr id="0" name=""/>
        <dsp:cNvSpPr/>
      </dsp:nvSpPr>
      <dsp:spPr>
        <a:xfrm>
          <a:off x="4248334" y="1585069"/>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dirty="0"/>
            <a:t>Longitudinal</a:t>
          </a:r>
        </a:p>
      </dsp:txBody>
      <dsp:txXfrm>
        <a:off x="4261247" y="1597982"/>
        <a:ext cx="855928" cy="415051"/>
      </dsp:txXfrm>
    </dsp:sp>
    <dsp:sp modelId="{C7CDC6D1-BA98-4414-BA86-B4EE7F357B26}">
      <dsp:nvSpPr>
        <dsp:cNvPr id="0" name=""/>
        <dsp:cNvSpPr/>
      </dsp:nvSpPr>
      <dsp:spPr>
        <a:xfrm>
          <a:off x="5130088" y="1797992"/>
          <a:ext cx="352701" cy="15029"/>
        </a:xfrm>
        <a:custGeom>
          <a:avLst/>
          <a:gdLst/>
          <a:ahLst/>
          <a:cxnLst/>
          <a:rect l="0" t="0" r="0" b="0"/>
          <a:pathLst>
            <a:path>
              <a:moveTo>
                <a:pt x="0" y="7514"/>
              </a:moveTo>
              <a:lnTo>
                <a:pt x="352701"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297622" y="1796690"/>
        <a:ext cx="17635" cy="17635"/>
      </dsp:txXfrm>
    </dsp:sp>
    <dsp:sp modelId="{DF850C0D-F491-4315-9F77-77C4FB1610EA}">
      <dsp:nvSpPr>
        <dsp:cNvPr id="0" name=""/>
        <dsp:cNvSpPr/>
      </dsp:nvSpPr>
      <dsp:spPr>
        <a:xfrm>
          <a:off x="5482790" y="1585069"/>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dirty="0"/>
            <a:t>Various</a:t>
          </a:r>
        </a:p>
      </dsp:txBody>
      <dsp:txXfrm>
        <a:off x="5495703" y="1597982"/>
        <a:ext cx="855928" cy="415051"/>
      </dsp:txXfrm>
    </dsp:sp>
    <dsp:sp modelId="{5B6D6788-60D7-446E-968D-E595973F00D8}">
      <dsp:nvSpPr>
        <dsp:cNvPr id="0" name=""/>
        <dsp:cNvSpPr/>
      </dsp:nvSpPr>
      <dsp:spPr>
        <a:xfrm rot="2142401">
          <a:off x="3854807" y="2178249"/>
          <a:ext cx="434353" cy="15029"/>
        </a:xfrm>
        <a:custGeom>
          <a:avLst/>
          <a:gdLst/>
          <a:ahLst/>
          <a:cxnLst/>
          <a:rect l="0" t="0" r="0" b="0"/>
          <a:pathLst>
            <a:path>
              <a:moveTo>
                <a:pt x="0" y="7514"/>
              </a:moveTo>
              <a:lnTo>
                <a:pt x="434353"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061125" y="2174905"/>
        <a:ext cx="21717" cy="21717"/>
      </dsp:txXfrm>
    </dsp:sp>
    <dsp:sp modelId="{F8F85CCB-DB00-4D9A-90CB-EDA04895EE3C}">
      <dsp:nvSpPr>
        <dsp:cNvPr id="0" name=""/>
        <dsp:cNvSpPr/>
      </dsp:nvSpPr>
      <dsp:spPr>
        <a:xfrm>
          <a:off x="4248334" y="2092077"/>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dirty="0"/>
            <a:t>Cross-sectional</a:t>
          </a:r>
        </a:p>
      </dsp:txBody>
      <dsp:txXfrm>
        <a:off x="4261247" y="2104990"/>
        <a:ext cx="855928" cy="415051"/>
      </dsp:txXfrm>
    </dsp:sp>
    <dsp:sp modelId="{4BD69298-CCB0-40DC-AD6B-A1D5CB66AB08}">
      <dsp:nvSpPr>
        <dsp:cNvPr id="0" name=""/>
        <dsp:cNvSpPr/>
      </dsp:nvSpPr>
      <dsp:spPr>
        <a:xfrm>
          <a:off x="5130088" y="2305001"/>
          <a:ext cx="352701" cy="15029"/>
        </a:xfrm>
        <a:custGeom>
          <a:avLst/>
          <a:gdLst/>
          <a:ahLst/>
          <a:cxnLst/>
          <a:rect l="0" t="0" r="0" b="0"/>
          <a:pathLst>
            <a:path>
              <a:moveTo>
                <a:pt x="0" y="7514"/>
              </a:moveTo>
              <a:lnTo>
                <a:pt x="352701"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297622" y="2303698"/>
        <a:ext cx="17635" cy="17635"/>
      </dsp:txXfrm>
    </dsp:sp>
    <dsp:sp modelId="{4D785BA7-A060-46C1-BE0F-D1A730329262}">
      <dsp:nvSpPr>
        <dsp:cNvPr id="0" name=""/>
        <dsp:cNvSpPr/>
      </dsp:nvSpPr>
      <dsp:spPr>
        <a:xfrm>
          <a:off x="5482790" y="2092077"/>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a:t>Various</a:t>
          </a:r>
          <a:endParaRPr lang="en-GB" sz="1200" kern="1200" dirty="0"/>
        </a:p>
      </dsp:txBody>
      <dsp:txXfrm>
        <a:off x="5495703" y="2104990"/>
        <a:ext cx="855928" cy="415051"/>
      </dsp:txXfrm>
    </dsp:sp>
    <dsp:sp modelId="{AE116611-7234-48AD-A861-83AD0E1007C6}">
      <dsp:nvSpPr>
        <dsp:cNvPr id="0" name=""/>
        <dsp:cNvSpPr/>
      </dsp:nvSpPr>
      <dsp:spPr>
        <a:xfrm rot="1186030">
          <a:off x="2650135" y="3509147"/>
          <a:ext cx="374786" cy="15029"/>
        </a:xfrm>
        <a:custGeom>
          <a:avLst/>
          <a:gdLst/>
          <a:ahLst/>
          <a:cxnLst/>
          <a:rect l="0" t="0" r="0" b="0"/>
          <a:pathLst>
            <a:path>
              <a:moveTo>
                <a:pt x="0" y="7514"/>
              </a:moveTo>
              <a:lnTo>
                <a:pt x="374786"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2828158" y="3507292"/>
        <a:ext cx="18739" cy="18739"/>
      </dsp:txXfrm>
    </dsp:sp>
    <dsp:sp modelId="{D9280AAB-09FC-4480-BB21-AC0789715C86}">
      <dsp:nvSpPr>
        <dsp:cNvPr id="0" name=""/>
        <dsp:cNvSpPr/>
      </dsp:nvSpPr>
      <dsp:spPr>
        <a:xfrm>
          <a:off x="3013879" y="3359599"/>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dirty="0"/>
            <a:t>Experiment</a:t>
          </a:r>
        </a:p>
      </dsp:txBody>
      <dsp:txXfrm>
        <a:off x="3026792" y="3372512"/>
        <a:ext cx="855928" cy="415051"/>
      </dsp:txXfrm>
    </dsp:sp>
    <dsp:sp modelId="{353749F6-02CF-4D76-80C6-2D6AA5EC1D07}">
      <dsp:nvSpPr>
        <dsp:cNvPr id="0" name=""/>
        <dsp:cNvSpPr/>
      </dsp:nvSpPr>
      <dsp:spPr>
        <a:xfrm rot="17692822">
          <a:off x="3652824" y="3192266"/>
          <a:ext cx="838318" cy="15029"/>
        </a:xfrm>
        <a:custGeom>
          <a:avLst/>
          <a:gdLst/>
          <a:ahLst/>
          <a:cxnLst/>
          <a:rect l="0" t="0" r="0" b="0"/>
          <a:pathLst>
            <a:path>
              <a:moveTo>
                <a:pt x="0" y="7514"/>
              </a:moveTo>
              <a:lnTo>
                <a:pt x="838318"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051026" y="3178823"/>
        <a:ext cx="41915" cy="41915"/>
      </dsp:txXfrm>
    </dsp:sp>
    <dsp:sp modelId="{37DC1DF2-9E39-42ED-A8F6-6A0EB7D0B791}">
      <dsp:nvSpPr>
        <dsp:cNvPr id="0" name=""/>
        <dsp:cNvSpPr/>
      </dsp:nvSpPr>
      <dsp:spPr>
        <a:xfrm>
          <a:off x="4248334" y="2599086"/>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dirty="0"/>
            <a:t>Pre-experiment</a:t>
          </a:r>
        </a:p>
      </dsp:txBody>
      <dsp:txXfrm>
        <a:off x="4261247" y="2611999"/>
        <a:ext cx="855928" cy="415051"/>
      </dsp:txXfrm>
    </dsp:sp>
    <dsp:sp modelId="{2EC53947-5BB0-4736-A9FF-B6852A6D03E9}">
      <dsp:nvSpPr>
        <dsp:cNvPr id="0" name=""/>
        <dsp:cNvSpPr/>
      </dsp:nvSpPr>
      <dsp:spPr>
        <a:xfrm>
          <a:off x="5130088" y="2812010"/>
          <a:ext cx="352701" cy="15029"/>
        </a:xfrm>
        <a:custGeom>
          <a:avLst/>
          <a:gdLst/>
          <a:ahLst/>
          <a:cxnLst/>
          <a:rect l="0" t="0" r="0" b="0"/>
          <a:pathLst>
            <a:path>
              <a:moveTo>
                <a:pt x="0" y="7514"/>
              </a:moveTo>
              <a:lnTo>
                <a:pt x="352701"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297622" y="2810707"/>
        <a:ext cx="17635" cy="17635"/>
      </dsp:txXfrm>
    </dsp:sp>
    <dsp:sp modelId="{8D74E896-C686-476A-A9BD-9C0B396A90F3}">
      <dsp:nvSpPr>
        <dsp:cNvPr id="0" name=""/>
        <dsp:cNvSpPr/>
      </dsp:nvSpPr>
      <dsp:spPr>
        <a:xfrm>
          <a:off x="5482790" y="2599086"/>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a:t>Various</a:t>
          </a:r>
          <a:endParaRPr lang="en-GB" sz="1200" kern="1200" dirty="0"/>
        </a:p>
      </dsp:txBody>
      <dsp:txXfrm>
        <a:off x="5495703" y="2611999"/>
        <a:ext cx="855928" cy="415051"/>
      </dsp:txXfrm>
    </dsp:sp>
    <dsp:sp modelId="{D566653E-88A6-441E-8646-725B42DFBD2E}">
      <dsp:nvSpPr>
        <dsp:cNvPr id="0" name=""/>
        <dsp:cNvSpPr/>
      </dsp:nvSpPr>
      <dsp:spPr>
        <a:xfrm rot="19457599">
          <a:off x="3854807" y="3445771"/>
          <a:ext cx="434353" cy="15029"/>
        </a:xfrm>
        <a:custGeom>
          <a:avLst/>
          <a:gdLst/>
          <a:ahLst/>
          <a:cxnLst/>
          <a:rect l="0" t="0" r="0" b="0"/>
          <a:pathLst>
            <a:path>
              <a:moveTo>
                <a:pt x="0" y="7514"/>
              </a:moveTo>
              <a:lnTo>
                <a:pt x="434353"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061125" y="3442426"/>
        <a:ext cx="21717" cy="21717"/>
      </dsp:txXfrm>
    </dsp:sp>
    <dsp:sp modelId="{2BFC13CA-84D1-41F5-952F-F476CB88EC37}">
      <dsp:nvSpPr>
        <dsp:cNvPr id="0" name=""/>
        <dsp:cNvSpPr/>
      </dsp:nvSpPr>
      <dsp:spPr>
        <a:xfrm>
          <a:off x="4248334" y="3106095"/>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dirty="0"/>
            <a:t>Quasi-experiment</a:t>
          </a:r>
        </a:p>
      </dsp:txBody>
      <dsp:txXfrm>
        <a:off x="4261247" y="3119008"/>
        <a:ext cx="855928" cy="415051"/>
      </dsp:txXfrm>
    </dsp:sp>
    <dsp:sp modelId="{8E0FEEC7-82EB-4C7B-95C1-0EF474E8CFA7}">
      <dsp:nvSpPr>
        <dsp:cNvPr id="0" name=""/>
        <dsp:cNvSpPr/>
      </dsp:nvSpPr>
      <dsp:spPr>
        <a:xfrm>
          <a:off x="5130088" y="3319018"/>
          <a:ext cx="352701" cy="15029"/>
        </a:xfrm>
        <a:custGeom>
          <a:avLst/>
          <a:gdLst/>
          <a:ahLst/>
          <a:cxnLst/>
          <a:rect l="0" t="0" r="0" b="0"/>
          <a:pathLst>
            <a:path>
              <a:moveTo>
                <a:pt x="0" y="7514"/>
              </a:moveTo>
              <a:lnTo>
                <a:pt x="352701"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297622" y="3317716"/>
        <a:ext cx="17635" cy="17635"/>
      </dsp:txXfrm>
    </dsp:sp>
    <dsp:sp modelId="{4A8F553B-E831-406D-A23F-B664CF689CFA}">
      <dsp:nvSpPr>
        <dsp:cNvPr id="0" name=""/>
        <dsp:cNvSpPr/>
      </dsp:nvSpPr>
      <dsp:spPr>
        <a:xfrm>
          <a:off x="5482790" y="3106095"/>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a:t>Various</a:t>
          </a:r>
          <a:endParaRPr lang="en-GB" sz="1200" kern="1200" dirty="0"/>
        </a:p>
      </dsp:txBody>
      <dsp:txXfrm>
        <a:off x="5495703" y="3119008"/>
        <a:ext cx="855928" cy="415051"/>
      </dsp:txXfrm>
    </dsp:sp>
    <dsp:sp modelId="{CB7AA281-6035-4EF4-9DCE-12588D156AA0}">
      <dsp:nvSpPr>
        <dsp:cNvPr id="0" name=""/>
        <dsp:cNvSpPr/>
      </dsp:nvSpPr>
      <dsp:spPr>
        <a:xfrm rot="2142401">
          <a:off x="3854807" y="3699275"/>
          <a:ext cx="434353" cy="15029"/>
        </a:xfrm>
        <a:custGeom>
          <a:avLst/>
          <a:gdLst/>
          <a:ahLst/>
          <a:cxnLst/>
          <a:rect l="0" t="0" r="0" b="0"/>
          <a:pathLst>
            <a:path>
              <a:moveTo>
                <a:pt x="0" y="7514"/>
              </a:moveTo>
              <a:lnTo>
                <a:pt x="434353"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061125" y="3695931"/>
        <a:ext cx="21717" cy="21717"/>
      </dsp:txXfrm>
    </dsp:sp>
    <dsp:sp modelId="{E68B73E0-EB47-4609-A686-919EAD6095FE}">
      <dsp:nvSpPr>
        <dsp:cNvPr id="0" name=""/>
        <dsp:cNvSpPr/>
      </dsp:nvSpPr>
      <dsp:spPr>
        <a:xfrm>
          <a:off x="4248334" y="3613103"/>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dirty="0"/>
            <a:t>True experiment</a:t>
          </a:r>
        </a:p>
      </dsp:txBody>
      <dsp:txXfrm>
        <a:off x="4261247" y="3626016"/>
        <a:ext cx="855928" cy="415051"/>
      </dsp:txXfrm>
    </dsp:sp>
    <dsp:sp modelId="{592C7D69-8DF5-46FD-962E-B771153B2FD5}">
      <dsp:nvSpPr>
        <dsp:cNvPr id="0" name=""/>
        <dsp:cNvSpPr/>
      </dsp:nvSpPr>
      <dsp:spPr>
        <a:xfrm>
          <a:off x="5130088" y="3826027"/>
          <a:ext cx="352701" cy="15029"/>
        </a:xfrm>
        <a:custGeom>
          <a:avLst/>
          <a:gdLst/>
          <a:ahLst/>
          <a:cxnLst/>
          <a:rect l="0" t="0" r="0" b="0"/>
          <a:pathLst>
            <a:path>
              <a:moveTo>
                <a:pt x="0" y="7514"/>
              </a:moveTo>
              <a:lnTo>
                <a:pt x="352701"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297622" y="3824724"/>
        <a:ext cx="17635" cy="17635"/>
      </dsp:txXfrm>
    </dsp:sp>
    <dsp:sp modelId="{F6C91319-0F41-4B90-946B-6A78196E25E0}">
      <dsp:nvSpPr>
        <dsp:cNvPr id="0" name=""/>
        <dsp:cNvSpPr/>
      </dsp:nvSpPr>
      <dsp:spPr>
        <a:xfrm>
          <a:off x="5482790" y="3613103"/>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a:t>Various</a:t>
          </a:r>
          <a:endParaRPr lang="en-GB" sz="1200" kern="1200" dirty="0"/>
        </a:p>
      </dsp:txBody>
      <dsp:txXfrm>
        <a:off x="5495703" y="3626016"/>
        <a:ext cx="855928" cy="415051"/>
      </dsp:txXfrm>
    </dsp:sp>
    <dsp:sp modelId="{BFC9F51F-3414-48BE-80A4-91E5352E2D29}">
      <dsp:nvSpPr>
        <dsp:cNvPr id="0" name=""/>
        <dsp:cNvSpPr/>
      </dsp:nvSpPr>
      <dsp:spPr>
        <a:xfrm rot="3907178">
          <a:off x="3652824" y="3952779"/>
          <a:ext cx="838318" cy="15029"/>
        </a:xfrm>
        <a:custGeom>
          <a:avLst/>
          <a:gdLst/>
          <a:ahLst/>
          <a:cxnLst/>
          <a:rect l="0" t="0" r="0" b="0"/>
          <a:pathLst>
            <a:path>
              <a:moveTo>
                <a:pt x="0" y="7514"/>
              </a:moveTo>
              <a:lnTo>
                <a:pt x="838318"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051026" y="3939336"/>
        <a:ext cx="41915" cy="41915"/>
      </dsp:txXfrm>
    </dsp:sp>
    <dsp:sp modelId="{4BB6701F-854C-425F-9EC7-35677A38249F}">
      <dsp:nvSpPr>
        <dsp:cNvPr id="0" name=""/>
        <dsp:cNvSpPr/>
      </dsp:nvSpPr>
      <dsp:spPr>
        <a:xfrm>
          <a:off x="4248334" y="4120112"/>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dirty="0"/>
            <a:t>ABA design</a:t>
          </a:r>
        </a:p>
      </dsp:txBody>
      <dsp:txXfrm>
        <a:off x="4261247" y="4133025"/>
        <a:ext cx="855928" cy="415051"/>
      </dsp:txXfrm>
    </dsp:sp>
    <dsp:sp modelId="{C4CD28B1-0E2B-4981-9BCE-8A2913591840}">
      <dsp:nvSpPr>
        <dsp:cNvPr id="0" name=""/>
        <dsp:cNvSpPr/>
      </dsp:nvSpPr>
      <dsp:spPr>
        <a:xfrm>
          <a:off x="5130088" y="4333036"/>
          <a:ext cx="352701" cy="15029"/>
        </a:xfrm>
        <a:custGeom>
          <a:avLst/>
          <a:gdLst/>
          <a:ahLst/>
          <a:cxnLst/>
          <a:rect l="0" t="0" r="0" b="0"/>
          <a:pathLst>
            <a:path>
              <a:moveTo>
                <a:pt x="0" y="7514"/>
              </a:moveTo>
              <a:lnTo>
                <a:pt x="352701"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297622" y="4331733"/>
        <a:ext cx="17635" cy="17635"/>
      </dsp:txXfrm>
    </dsp:sp>
    <dsp:sp modelId="{3A53C2AA-902F-43D9-AC0D-754D7FBB44E4}">
      <dsp:nvSpPr>
        <dsp:cNvPr id="0" name=""/>
        <dsp:cNvSpPr/>
      </dsp:nvSpPr>
      <dsp:spPr>
        <a:xfrm>
          <a:off x="5482790" y="4120112"/>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dirty="0"/>
            <a:t>Various decisions</a:t>
          </a:r>
        </a:p>
      </dsp:txBody>
      <dsp:txXfrm>
        <a:off x="5495703" y="4133025"/>
        <a:ext cx="855928" cy="415051"/>
      </dsp:txXfrm>
    </dsp:sp>
    <dsp:sp modelId="{22E5DE03-3EDD-4A78-9D27-A32911380826}">
      <dsp:nvSpPr>
        <dsp:cNvPr id="0" name=""/>
        <dsp:cNvSpPr/>
      </dsp:nvSpPr>
      <dsp:spPr>
        <a:xfrm rot="4548241">
          <a:off x="2118431" y="4142907"/>
          <a:ext cx="1438192" cy="15029"/>
        </a:xfrm>
        <a:custGeom>
          <a:avLst/>
          <a:gdLst/>
          <a:ahLst/>
          <a:cxnLst/>
          <a:rect l="0" t="0" r="0" b="0"/>
          <a:pathLst>
            <a:path>
              <a:moveTo>
                <a:pt x="0" y="7514"/>
              </a:moveTo>
              <a:lnTo>
                <a:pt x="1438192"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2801573" y="4114467"/>
        <a:ext cx="71909" cy="71909"/>
      </dsp:txXfrm>
    </dsp:sp>
    <dsp:sp modelId="{23CBE100-FA70-4988-9075-EA9906209583}">
      <dsp:nvSpPr>
        <dsp:cNvPr id="0" name=""/>
        <dsp:cNvSpPr/>
      </dsp:nvSpPr>
      <dsp:spPr>
        <a:xfrm>
          <a:off x="3013879" y="4627120"/>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dirty="0"/>
            <a:t>Literature review</a:t>
          </a:r>
        </a:p>
      </dsp:txBody>
      <dsp:txXfrm>
        <a:off x="3026792" y="4640033"/>
        <a:ext cx="855928" cy="415051"/>
      </dsp:txXfrm>
    </dsp:sp>
    <dsp:sp modelId="{877A2963-ABC9-43D5-B2A0-76D8F2524953}">
      <dsp:nvSpPr>
        <dsp:cNvPr id="0" name=""/>
        <dsp:cNvSpPr/>
      </dsp:nvSpPr>
      <dsp:spPr>
        <a:xfrm>
          <a:off x="3895633" y="4840044"/>
          <a:ext cx="352701" cy="15029"/>
        </a:xfrm>
        <a:custGeom>
          <a:avLst/>
          <a:gdLst/>
          <a:ahLst/>
          <a:cxnLst/>
          <a:rect l="0" t="0" r="0" b="0"/>
          <a:pathLst>
            <a:path>
              <a:moveTo>
                <a:pt x="0" y="7514"/>
              </a:moveTo>
              <a:lnTo>
                <a:pt x="352701"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063166" y="4838741"/>
        <a:ext cx="17635" cy="17635"/>
      </dsp:txXfrm>
    </dsp:sp>
    <dsp:sp modelId="{ECD4BC3D-A8E0-46EB-A566-9880BFE11992}">
      <dsp:nvSpPr>
        <dsp:cNvPr id="0" name=""/>
        <dsp:cNvSpPr/>
      </dsp:nvSpPr>
      <dsp:spPr>
        <a:xfrm>
          <a:off x="4248334" y="4627120"/>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dirty="0"/>
            <a:t>Meta-analysis</a:t>
          </a:r>
        </a:p>
      </dsp:txBody>
      <dsp:txXfrm>
        <a:off x="4261247" y="4640033"/>
        <a:ext cx="855928" cy="415051"/>
      </dsp:txXfrm>
    </dsp:sp>
    <dsp:sp modelId="{7E6E6A91-5634-42D6-8234-F1175976AA7B}">
      <dsp:nvSpPr>
        <dsp:cNvPr id="0" name=""/>
        <dsp:cNvSpPr/>
      </dsp:nvSpPr>
      <dsp:spPr>
        <a:xfrm>
          <a:off x="5130088" y="4840044"/>
          <a:ext cx="352701" cy="15029"/>
        </a:xfrm>
        <a:custGeom>
          <a:avLst/>
          <a:gdLst/>
          <a:ahLst/>
          <a:cxnLst/>
          <a:rect l="0" t="0" r="0" b="0"/>
          <a:pathLst>
            <a:path>
              <a:moveTo>
                <a:pt x="0" y="7514"/>
              </a:moveTo>
              <a:lnTo>
                <a:pt x="352701" y="7514"/>
              </a:lnTo>
            </a:path>
          </a:pathLst>
        </a:custGeom>
        <a:noFill/>
        <a:ln w="10795" cap="flat" cmpd="sng" algn="ctr">
          <a:solidFill>
            <a:srgbClr val="16374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297622" y="4838741"/>
        <a:ext cx="17635" cy="17635"/>
      </dsp:txXfrm>
    </dsp:sp>
    <dsp:sp modelId="{ACDE7E3B-4A6C-407C-B207-46B98519B8A7}">
      <dsp:nvSpPr>
        <dsp:cNvPr id="0" name=""/>
        <dsp:cNvSpPr/>
      </dsp:nvSpPr>
      <dsp:spPr>
        <a:xfrm>
          <a:off x="5482790" y="4627120"/>
          <a:ext cx="881754" cy="440877"/>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a:t>Various decisions</a:t>
          </a:r>
          <a:endParaRPr lang="en-GB" sz="1200" kern="1200" dirty="0"/>
        </a:p>
      </dsp:txBody>
      <dsp:txXfrm>
        <a:off x="5495703" y="4640033"/>
        <a:ext cx="855928" cy="41505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5B1BD7-0020-4C1F-A038-25406A582657}">
      <dsp:nvSpPr>
        <dsp:cNvPr id="0" name=""/>
        <dsp:cNvSpPr/>
      </dsp:nvSpPr>
      <dsp:spPr>
        <a:xfrm>
          <a:off x="6429" y="372553"/>
          <a:ext cx="1921668" cy="1259999"/>
        </a:xfrm>
        <a:prstGeom prst="roundRect">
          <a:avLst>
            <a:gd name="adj" fmla="val 10000"/>
          </a:avLst>
        </a:prstGeom>
        <a:noFill/>
        <a:ln w="28575" cap="flat" cmpd="sng" algn="ctr">
          <a:solidFill>
            <a:srgbClr val="16374A"/>
          </a:solidFill>
          <a:prstDash val="dash"/>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solidFill>
                <a:sysClr val="windowText" lastClr="000000"/>
              </a:solidFill>
            </a:rPr>
            <a:t>Possible “pre-test” data collection</a:t>
          </a:r>
        </a:p>
      </dsp:txBody>
      <dsp:txXfrm>
        <a:off x="43333" y="409457"/>
        <a:ext cx="1847860" cy="1186191"/>
      </dsp:txXfrm>
    </dsp:sp>
    <dsp:sp modelId="{7F0C7772-A03A-4D5D-9D67-42F7AC078EB2}">
      <dsp:nvSpPr>
        <dsp:cNvPr id="0" name=""/>
        <dsp:cNvSpPr/>
      </dsp:nvSpPr>
      <dsp:spPr>
        <a:xfrm>
          <a:off x="2120264" y="764266"/>
          <a:ext cx="407393" cy="476573"/>
        </a:xfrm>
        <a:prstGeom prst="rightArrow">
          <a:avLst>
            <a:gd name="adj1" fmla="val 60000"/>
            <a:gd name="adj2" fmla="val 50000"/>
          </a:avLst>
        </a:prstGeom>
        <a:solidFill>
          <a:schemeClr val="bg1">
            <a:lumMod val="75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GB" sz="1700" kern="1200"/>
        </a:p>
      </dsp:txBody>
      <dsp:txXfrm>
        <a:off x="2120264" y="859581"/>
        <a:ext cx="285175" cy="285943"/>
      </dsp:txXfrm>
    </dsp:sp>
    <dsp:sp modelId="{29D65F02-9A58-40D9-BDB7-95D52B463A19}">
      <dsp:nvSpPr>
        <dsp:cNvPr id="0" name=""/>
        <dsp:cNvSpPr/>
      </dsp:nvSpPr>
      <dsp:spPr>
        <a:xfrm>
          <a:off x="2696765" y="372553"/>
          <a:ext cx="1921668" cy="1259999"/>
        </a:xfrm>
        <a:prstGeom prst="roundRect">
          <a:avLst>
            <a:gd name="adj" fmla="val 10000"/>
          </a:avLst>
        </a:prstGeom>
        <a:solidFill>
          <a:srgbClr val="16374A"/>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Intervention</a:t>
          </a:r>
        </a:p>
      </dsp:txBody>
      <dsp:txXfrm>
        <a:off x="2733669" y="409457"/>
        <a:ext cx="1847860" cy="1186191"/>
      </dsp:txXfrm>
    </dsp:sp>
    <dsp:sp modelId="{25FDEAEF-16FA-4700-89A5-684D0F7D8D03}">
      <dsp:nvSpPr>
        <dsp:cNvPr id="0" name=""/>
        <dsp:cNvSpPr/>
      </dsp:nvSpPr>
      <dsp:spPr>
        <a:xfrm>
          <a:off x="4810601" y="764266"/>
          <a:ext cx="407393" cy="476573"/>
        </a:xfrm>
        <a:prstGeom prst="rightArrow">
          <a:avLst>
            <a:gd name="adj1" fmla="val 60000"/>
            <a:gd name="adj2" fmla="val 50000"/>
          </a:avLst>
        </a:prstGeom>
        <a:solidFill>
          <a:schemeClr val="bg1">
            <a:lumMod val="75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GB" sz="1700" kern="1200"/>
        </a:p>
      </dsp:txBody>
      <dsp:txXfrm>
        <a:off x="4810601" y="859581"/>
        <a:ext cx="285175" cy="285943"/>
      </dsp:txXfrm>
    </dsp:sp>
    <dsp:sp modelId="{9151C275-0906-457B-8405-E80647AD5D8B}">
      <dsp:nvSpPr>
        <dsp:cNvPr id="0" name=""/>
        <dsp:cNvSpPr/>
      </dsp:nvSpPr>
      <dsp:spPr>
        <a:xfrm>
          <a:off x="5387101" y="372553"/>
          <a:ext cx="1921668" cy="1259999"/>
        </a:xfrm>
        <a:prstGeom prst="roundRect">
          <a:avLst>
            <a:gd name="adj" fmla="val 10000"/>
          </a:avLst>
        </a:prstGeom>
        <a:solidFill>
          <a:srgbClr val="16374A"/>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“Post-test” data collection</a:t>
          </a:r>
        </a:p>
      </dsp:txBody>
      <dsp:txXfrm>
        <a:off x="5424005" y="409457"/>
        <a:ext cx="1847860" cy="118619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5B1BD7-0020-4C1F-A038-25406A582657}">
      <dsp:nvSpPr>
        <dsp:cNvPr id="0" name=""/>
        <dsp:cNvSpPr/>
      </dsp:nvSpPr>
      <dsp:spPr>
        <a:xfrm>
          <a:off x="6429" y="372005"/>
          <a:ext cx="1921668" cy="1261095"/>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“Cross-sectional” data collection</a:t>
          </a:r>
        </a:p>
      </dsp:txBody>
      <dsp:txXfrm>
        <a:off x="43365" y="408941"/>
        <a:ext cx="1847796" cy="1187223"/>
      </dsp:txXfrm>
    </dsp:sp>
    <dsp:sp modelId="{82172FA7-6602-4894-B1B7-5A207DAA70EE}">
      <dsp:nvSpPr>
        <dsp:cNvPr id="0" name=""/>
        <dsp:cNvSpPr/>
      </dsp:nvSpPr>
      <dsp:spPr>
        <a:xfrm>
          <a:off x="2120264" y="764266"/>
          <a:ext cx="407393" cy="476573"/>
        </a:xfrm>
        <a:prstGeom prst="rightArrow">
          <a:avLst>
            <a:gd name="adj1" fmla="val 60000"/>
            <a:gd name="adj2" fmla="val 50000"/>
          </a:avLst>
        </a:prstGeom>
        <a:solidFill>
          <a:schemeClr val="bg1">
            <a:lumMod val="75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2120264" y="859581"/>
        <a:ext cx="285175" cy="285943"/>
      </dsp:txXfrm>
    </dsp:sp>
    <dsp:sp modelId="{B96B2F77-3AA6-4F30-A955-216F78AF5064}">
      <dsp:nvSpPr>
        <dsp:cNvPr id="0" name=""/>
        <dsp:cNvSpPr/>
      </dsp:nvSpPr>
      <dsp:spPr>
        <a:xfrm>
          <a:off x="2696765" y="372005"/>
          <a:ext cx="1921668" cy="1261095"/>
        </a:xfrm>
        <a:prstGeom prst="roundRect">
          <a:avLst>
            <a:gd name="adj" fmla="val 10000"/>
          </a:avLst>
        </a:prstGeom>
        <a:noFill/>
        <a:ln w="28575" cap="flat" cmpd="sng" algn="ctr">
          <a:solidFill>
            <a:srgbClr val="16374A"/>
          </a:solidFill>
          <a:prstDash val="dash"/>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ysClr val="windowText" lastClr="000000"/>
              </a:solidFill>
            </a:rPr>
            <a:t>No intervention</a:t>
          </a:r>
        </a:p>
      </dsp:txBody>
      <dsp:txXfrm>
        <a:off x="2733701" y="408941"/>
        <a:ext cx="1847796" cy="1187223"/>
      </dsp:txXfrm>
    </dsp:sp>
    <dsp:sp modelId="{1229A638-305D-422F-939A-9871BD522F22}">
      <dsp:nvSpPr>
        <dsp:cNvPr id="0" name=""/>
        <dsp:cNvSpPr/>
      </dsp:nvSpPr>
      <dsp:spPr>
        <a:xfrm>
          <a:off x="4810601" y="764266"/>
          <a:ext cx="407393" cy="476573"/>
        </a:xfrm>
        <a:prstGeom prst="rightArrow">
          <a:avLst>
            <a:gd name="adj1" fmla="val 60000"/>
            <a:gd name="adj2" fmla="val 50000"/>
          </a:avLst>
        </a:prstGeom>
        <a:solidFill>
          <a:schemeClr val="bg1">
            <a:lumMod val="75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4810601" y="859581"/>
        <a:ext cx="285175" cy="285943"/>
      </dsp:txXfrm>
    </dsp:sp>
    <dsp:sp modelId="{8EE2B754-F9F8-4722-84C7-091D2D7FCD8B}">
      <dsp:nvSpPr>
        <dsp:cNvPr id="0" name=""/>
        <dsp:cNvSpPr/>
      </dsp:nvSpPr>
      <dsp:spPr>
        <a:xfrm>
          <a:off x="5387101" y="372005"/>
          <a:ext cx="1921668" cy="1261095"/>
        </a:xfrm>
        <a:prstGeom prst="roundRect">
          <a:avLst>
            <a:gd name="adj" fmla="val 10000"/>
          </a:avLst>
        </a:prstGeom>
        <a:noFill/>
        <a:ln w="28575" cap="flat" cmpd="sng" algn="ctr">
          <a:solidFill>
            <a:srgbClr val="16374A"/>
          </a:solidFill>
          <a:prstDash val="dash"/>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ysClr val="windowText" lastClr="000000"/>
              </a:solidFill>
            </a:rPr>
            <a:t>Possible “repeated cross-sectional” data collection</a:t>
          </a:r>
        </a:p>
      </dsp:txBody>
      <dsp:txXfrm>
        <a:off x="5424037" y="408941"/>
        <a:ext cx="1847796" cy="118722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391D3F-7130-4BD6-8156-34A8198E010E}">
      <dsp:nvSpPr>
        <dsp:cNvPr id="0" name=""/>
        <dsp:cNvSpPr/>
      </dsp:nvSpPr>
      <dsp:spPr>
        <a:xfrm>
          <a:off x="2640" y="404381"/>
          <a:ext cx="3415850" cy="853962"/>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r>
            <a:rPr lang="en-GB" sz="3500" kern="1200" dirty="0"/>
            <a:t>Social Science</a:t>
          </a:r>
        </a:p>
      </dsp:txBody>
      <dsp:txXfrm>
        <a:off x="27652" y="429393"/>
        <a:ext cx="3365826" cy="803938"/>
      </dsp:txXfrm>
    </dsp:sp>
    <dsp:sp modelId="{4C0117DA-242F-4671-9220-2892ECBE38E1}">
      <dsp:nvSpPr>
        <dsp:cNvPr id="0" name=""/>
        <dsp:cNvSpPr/>
      </dsp:nvSpPr>
      <dsp:spPr>
        <a:xfrm rot="5400000">
          <a:off x="1635843" y="1333066"/>
          <a:ext cx="149443" cy="149443"/>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4182981-2E46-4833-B7AF-73C99F5CE2D9}">
      <dsp:nvSpPr>
        <dsp:cNvPr id="0" name=""/>
        <dsp:cNvSpPr/>
      </dsp:nvSpPr>
      <dsp:spPr>
        <a:xfrm>
          <a:off x="2640" y="1557231"/>
          <a:ext cx="3415850" cy="853962"/>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lang="en-GB" sz="2600" kern="1200" dirty="0"/>
            <a:t>Sample: Students</a:t>
          </a:r>
        </a:p>
      </dsp:txBody>
      <dsp:txXfrm>
        <a:off x="27652" y="1582243"/>
        <a:ext cx="3365826" cy="803938"/>
      </dsp:txXfrm>
    </dsp:sp>
    <dsp:sp modelId="{201217DF-864D-4E8F-9D6E-6E3D7C341D80}">
      <dsp:nvSpPr>
        <dsp:cNvPr id="0" name=""/>
        <dsp:cNvSpPr/>
      </dsp:nvSpPr>
      <dsp:spPr>
        <a:xfrm rot="5400000">
          <a:off x="1635843" y="2485915"/>
          <a:ext cx="149443" cy="149443"/>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DD198BD-ADED-4B7A-BC54-64B1CC974CCC}">
      <dsp:nvSpPr>
        <dsp:cNvPr id="0" name=""/>
        <dsp:cNvSpPr/>
      </dsp:nvSpPr>
      <dsp:spPr>
        <a:xfrm>
          <a:off x="2640" y="2710080"/>
          <a:ext cx="3415850" cy="853962"/>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lang="en-GB" sz="2600" kern="1200" dirty="0"/>
            <a:t>Method: Questionnaire</a:t>
          </a:r>
        </a:p>
      </dsp:txBody>
      <dsp:txXfrm>
        <a:off x="27652" y="2735092"/>
        <a:ext cx="3365826" cy="803938"/>
      </dsp:txXfrm>
    </dsp:sp>
    <dsp:sp modelId="{75F2062B-A04F-4BA5-B8C8-EF2C1603AD85}">
      <dsp:nvSpPr>
        <dsp:cNvPr id="0" name=""/>
        <dsp:cNvSpPr/>
      </dsp:nvSpPr>
      <dsp:spPr>
        <a:xfrm rot="5400000">
          <a:off x="1635843" y="3638765"/>
          <a:ext cx="149443" cy="149443"/>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8F8030C-3296-43E1-B32F-A405E1D456C4}">
      <dsp:nvSpPr>
        <dsp:cNvPr id="0" name=""/>
        <dsp:cNvSpPr/>
      </dsp:nvSpPr>
      <dsp:spPr>
        <a:xfrm>
          <a:off x="2640" y="3862930"/>
          <a:ext cx="3415850" cy="853962"/>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lang="en-GB" sz="2600" kern="1200" dirty="0"/>
            <a:t>Results: Frequency of opinions</a:t>
          </a:r>
        </a:p>
      </dsp:txBody>
      <dsp:txXfrm>
        <a:off x="27652" y="3887942"/>
        <a:ext cx="3365826" cy="803938"/>
      </dsp:txXfrm>
    </dsp:sp>
    <dsp:sp modelId="{D1FB83FD-CC96-4797-B137-53A65D7F590D}">
      <dsp:nvSpPr>
        <dsp:cNvPr id="0" name=""/>
        <dsp:cNvSpPr/>
      </dsp:nvSpPr>
      <dsp:spPr>
        <a:xfrm>
          <a:off x="3896709" y="404381"/>
          <a:ext cx="3415850" cy="853962"/>
        </a:xfrm>
        <a:prstGeom prst="roundRect">
          <a:avLst>
            <a:gd name="adj" fmla="val 10000"/>
          </a:avLst>
        </a:prstGeom>
        <a:no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r>
            <a:rPr lang="en-GB" sz="3500" kern="1200" dirty="0">
              <a:solidFill>
                <a:schemeClr val="bg1"/>
              </a:solidFill>
            </a:rPr>
            <a:t>Materials Science</a:t>
          </a:r>
        </a:p>
      </dsp:txBody>
      <dsp:txXfrm>
        <a:off x="3921721" y="429393"/>
        <a:ext cx="3365826" cy="803938"/>
      </dsp:txXfrm>
    </dsp:sp>
    <dsp:sp modelId="{E1E5BE4D-BABB-4C75-B6BE-885F3971E263}">
      <dsp:nvSpPr>
        <dsp:cNvPr id="0" name=""/>
        <dsp:cNvSpPr/>
      </dsp:nvSpPr>
      <dsp:spPr>
        <a:xfrm rot="5400000">
          <a:off x="5529913" y="1333066"/>
          <a:ext cx="149443" cy="149443"/>
        </a:xfrm>
        <a:prstGeom prst="rightArrow">
          <a:avLst>
            <a:gd name="adj1" fmla="val 66700"/>
            <a:gd name="adj2" fmla="val 50000"/>
          </a:avLst>
        </a:prstGeom>
        <a:noFill/>
        <a:ln>
          <a:noFill/>
        </a:ln>
        <a:effectLst/>
      </dsp:spPr>
      <dsp:style>
        <a:lnRef idx="0">
          <a:scrgbClr r="0" g="0" b="0"/>
        </a:lnRef>
        <a:fillRef idx="1">
          <a:scrgbClr r="0" g="0" b="0"/>
        </a:fillRef>
        <a:effectRef idx="0">
          <a:scrgbClr r="0" g="0" b="0"/>
        </a:effectRef>
        <a:fontRef idx="minor">
          <a:schemeClr val="lt1"/>
        </a:fontRef>
      </dsp:style>
    </dsp:sp>
    <dsp:sp modelId="{18CA7A7E-F5D4-4B12-9B0D-A133721B59AD}">
      <dsp:nvSpPr>
        <dsp:cNvPr id="0" name=""/>
        <dsp:cNvSpPr/>
      </dsp:nvSpPr>
      <dsp:spPr>
        <a:xfrm>
          <a:off x="3896709" y="1557231"/>
          <a:ext cx="3415850" cy="853962"/>
        </a:xfrm>
        <a:prstGeom prst="roundRect">
          <a:avLst>
            <a:gd name="adj" fmla="val 10000"/>
          </a:avLst>
        </a:prstGeom>
        <a:noFill/>
        <a:ln w="10795"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lang="en-GB" sz="2600" kern="1200" dirty="0">
              <a:solidFill>
                <a:schemeClr val="bg1"/>
              </a:solidFill>
            </a:rPr>
            <a:t>Sample: New polymer</a:t>
          </a:r>
        </a:p>
      </dsp:txBody>
      <dsp:txXfrm>
        <a:off x="3921721" y="1582243"/>
        <a:ext cx="3365826" cy="803938"/>
      </dsp:txXfrm>
    </dsp:sp>
    <dsp:sp modelId="{0C8ED874-9D4E-4964-B9BC-0DE2EEC34839}">
      <dsp:nvSpPr>
        <dsp:cNvPr id="0" name=""/>
        <dsp:cNvSpPr/>
      </dsp:nvSpPr>
      <dsp:spPr>
        <a:xfrm rot="5400000">
          <a:off x="5529913" y="2485915"/>
          <a:ext cx="149443" cy="149443"/>
        </a:xfrm>
        <a:prstGeom prst="rightArrow">
          <a:avLst>
            <a:gd name="adj1" fmla="val 66700"/>
            <a:gd name="adj2" fmla="val 50000"/>
          </a:avLst>
        </a:prstGeom>
        <a:noFill/>
        <a:ln>
          <a:noFill/>
        </a:ln>
        <a:effectLst/>
      </dsp:spPr>
      <dsp:style>
        <a:lnRef idx="0">
          <a:scrgbClr r="0" g="0" b="0"/>
        </a:lnRef>
        <a:fillRef idx="1">
          <a:scrgbClr r="0" g="0" b="0"/>
        </a:fillRef>
        <a:effectRef idx="0">
          <a:scrgbClr r="0" g="0" b="0"/>
        </a:effectRef>
        <a:fontRef idx="minor">
          <a:schemeClr val="lt1"/>
        </a:fontRef>
      </dsp:style>
    </dsp:sp>
    <dsp:sp modelId="{F41A24D2-35D8-43B8-81AF-A7A0B9E1EA79}">
      <dsp:nvSpPr>
        <dsp:cNvPr id="0" name=""/>
        <dsp:cNvSpPr/>
      </dsp:nvSpPr>
      <dsp:spPr>
        <a:xfrm>
          <a:off x="3896709" y="2710080"/>
          <a:ext cx="3415850" cy="853962"/>
        </a:xfrm>
        <a:prstGeom prst="roundRect">
          <a:avLst>
            <a:gd name="adj" fmla="val 10000"/>
          </a:avLst>
        </a:prstGeom>
        <a:noFill/>
        <a:ln w="10795"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lang="en-GB" sz="2600" kern="1200" dirty="0">
              <a:solidFill>
                <a:schemeClr val="bg1"/>
              </a:solidFill>
            </a:rPr>
            <a:t>Method: Hardness test</a:t>
          </a:r>
        </a:p>
      </dsp:txBody>
      <dsp:txXfrm>
        <a:off x="3921721" y="2735092"/>
        <a:ext cx="3365826" cy="803938"/>
      </dsp:txXfrm>
    </dsp:sp>
    <dsp:sp modelId="{3B20431E-ECC7-482E-8C67-870F49829F25}">
      <dsp:nvSpPr>
        <dsp:cNvPr id="0" name=""/>
        <dsp:cNvSpPr/>
      </dsp:nvSpPr>
      <dsp:spPr>
        <a:xfrm rot="5400000">
          <a:off x="5529913" y="3638765"/>
          <a:ext cx="149443" cy="149443"/>
        </a:xfrm>
        <a:prstGeom prst="rightArrow">
          <a:avLst>
            <a:gd name="adj1" fmla="val 66700"/>
            <a:gd name="adj2" fmla="val 50000"/>
          </a:avLst>
        </a:prstGeom>
        <a:noFill/>
        <a:ln>
          <a:noFill/>
        </a:ln>
        <a:effectLst/>
      </dsp:spPr>
      <dsp:style>
        <a:lnRef idx="0">
          <a:scrgbClr r="0" g="0" b="0"/>
        </a:lnRef>
        <a:fillRef idx="1">
          <a:scrgbClr r="0" g="0" b="0"/>
        </a:fillRef>
        <a:effectRef idx="0">
          <a:scrgbClr r="0" g="0" b="0"/>
        </a:effectRef>
        <a:fontRef idx="minor">
          <a:schemeClr val="lt1"/>
        </a:fontRef>
      </dsp:style>
    </dsp:sp>
    <dsp:sp modelId="{769838AB-75D7-4E04-920B-2BD61EBF7F97}">
      <dsp:nvSpPr>
        <dsp:cNvPr id="0" name=""/>
        <dsp:cNvSpPr/>
      </dsp:nvSpPr>
      <dsp:spPr>
        <a:xfrm>
          <a:off x="3896709" y="3862930"/>
          <a:ext cx="3415850" cy="853962"/>
        </a:xfrm>
        <a:prstGeom prst="roundRect">
          <a:avLst>
            <a:gd name="adj" fmla="val 10000"/>
          </a:avLst>
        </a:prstGeom>
        <a:noFill/>
        <a:ln w="10795"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lang="en-GB" sz="2600" kern="1200" dirty="0">
              <a:solidFill>
                <a:schemeClr val="bg1"/>
              </a:solidFill>
            </a:rPr>
            <a:t>Results: Quantification of material hardness</a:t>
          </a:r>
        </a:p>
      </dsp:txBody>
      <dsp:txXfrm>
        <a:off x="3921721" y="3887942"/>
        <a:ext cx="3365826" cy="80393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391D3F-7130-4BD6-8156-34A8198E010E}">
      <dsp:nvSpPr>
        <dsp:cNvPr id="0" name=""/>
        <dsp:cNvSpPr/>
      </dsp:nvSpPr>
      <dsp:spPr>
        <a:xfrm>
          <a:off x="2640" y="404381"/>
          <a:ext cx="3415850" cy="853962"/>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r>
            <a:rPr lang="en-GB" sz="3500" kern="1200" dirty="0"/>
            <a:t>Social Science</a:t>
          </a:r>
        </a:p>
      </dsp:txBody>
      <dsp:txXfrm>
        <a:off x="27652" y="429393"/>
        <a:ext cx="3365826" cy="803938"/>
      </dsp:txXfrm>
    </dsp:sp>
    <dsp:sp modelId="{4C0117DA-242F-4671-9220-2892ECBE38E1}">
      <dsp:nvSpPr>
        <dsp:cNvPr id="0" name=""/>
        <dsp:cNvSpPr/>
      </dsp:nvSpPr>
      <dsp:spPr>
        <a:xfrm rot="5400000">
          <a:off x="1635843" y="1333066"/>
          <a:ext cx="149443" cy="149443"/>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4182981-2E46-4833-B7AF-73C99F5CE2D9}">
      <dsp:nvSpPr>
        <dsp:cNvPr id="0" name=""/>
        <dsp:cNvSpPr/>
      </dsp:nvSpPr>
      <dsp:spPr>
        <a:xfrm>
          <a:off x="2640" y="1557231"/>
          <a:ext cx="3415850" cy="853962"/>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lang="en-GB" sz="2600" kern="1200" dirty="0"/>
            <a:t>Sample: Students</a:t>
          </a:r>
        </a:p>
      </dsp:txBody>
      <dsp:txXfrm>
        <a:off x="27652" y="1582243"/>
        <a:ext cx="3365826" cy="803938"/>
      </dsp:txXfrm>
    </dsp:sp>
    <dsp:sp modelId="{201217DF-864D-4E8F-9D6E-6E3D7C341D80}">
      <dsp:nvSpPr>
        <dsp:cNvPr id="0" name=""/>
        <dsp:cNvSpPr/>
      </dsp:nvSpPr>
      <dsp:spPr>
        <a:xfrm rot="5400000">
          <a:off x="1635843" y="2485915"/>
          <a:ext cx="149443" cy="149443"/>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DD198BD-ADED-4B7A-BC54-64B1CC974CCC}">
      <dsp:nvSpPr>
        <dsp:cNvPr id="0" name=""/>
        <dsp:cNvSpPr/>
      </dsp:nvSpPr>
      <dsp:spPr>
        <a:xfrm>
          <a:off x="2640" y="2710080"/>
          <a:ext cx="3415850" cy="853962"/>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lang="en-GB" sz="2600" kern="1200" dirty="0"/>
            <a:t>Method: Questionnaire</a:t>
          </a:r>
        </a:p>
      </dsp:txBody>
      <dsp:txXfrm>
        <a:off x="27652" y="2735092"/>
        <a:ext cx="3365826" cy="803938"/>
      </dsp:txXfrm>
    </dsp:sp>
    <dsp:sp modelId="{75F2062B-A04F-4BA5-B8C8-EF2C1603AD85}">
      <dsp:nvSpPr>
        <dsp:cNvPr id="0" name=""/>
        <dsp:cNvSpPr/>
      </dsp:nvSpPr>
      <dsp:spPr>
        <a:xfrm rot="5400000">
          <a:off x="1635843" y="3638765"/>
          <a:ext cx="149443" cy="149443"/>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8F8030C-3296-43E1-B32F-A405E1D456C4}">
      <dsp:nvSpPr>
        <dsp:cNvPr id="0" name=""/>
        <dsp:cNvSpPr/>
      </dsp:nvSpPr>
      <dsp:spPr>
        <a:xfrm>
          <a:off x="2640" y="3862930"/>
          <a:ext cx="3415850" cy="853962"/>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lang="en-GB" sz="2600" kern="1200" dirty="0"/>
            <a:t>Results: Frequency of opinions</a:t>
          </a:r>
        </a:p>
      </dsp:txBody>
      <dsp:txXfrm>
        <a:off x="27652" y="3887942"/>
        <a:ext cx="3365826" cy="803938"/>
      </dsp:txXfrm>
    </dsp:sp>
    <dsp:sp modelId="{D1FB83FD-CC96-4797-B137-53A65D7F590D}">
      <dsp:nvSpPr>
        <dsp:cNvPr id="0" name=""/>
        <dsp:cNvSpPr/>
      </dsp:nvSpPr>
      <dsp:spPr>
        <a:xfrm>
          <a:off x="3896709" y="404381"/>
          <a:ext cx="3415850" cy="853962"/>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r>
            <a:rPr lang="en-GB" sz="3500" kern="1200" dirty="0"/>
            <a:t>Materials Science</a:t>
          </a:r>
        </a:p>
      </dsp:txBody>
      <dsp:txXfrm>
        <a:off x="3921721" y="429393"/>
        <a:ext cx="3365826" cy="803938"/>
      </dsp:txXfrm>
    </dsp:sp>
    <dsp:sp modelId="{E1E5BE4D-BABB-4C75-B6BE-885F3971E263}">
      <dsp:nvSpPr>
        <dsp:cNvPr id="0" name=""/>
        <dsp:cNvSpPr/>
      </dsp:nvSpPr>
      <dsp:spPr>
        <a:xfrm rot="5400000">
          <a:off x="5529913" y="1333066"/>
          <a:ext cx="149443" cy="149443"/>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8CA7A7E-F5D4-4B12-9B0D-A133721B59AD}">
      <dsp:nvSpPr>
        <dsp:cNvPr id="0" name=""/>
        <dsp:cNvSpPr/>
      </dsp:nvSpPr>
      <dsp:spPr>
        <a:xfrm>
          <a:off x="3896709" y="1557231"/>
          <a:ext cx="3415850" cy="853962"/>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lang="en-GB" sz="2600" kern="1200" dirty="0"/>
            <a:t>Sample: New polymer</a:t>
          </a:r>
        </a:p>
      </dsp:txBody>
      <dsp:txXfrm>
        <a:off x="3921721" y="1582243"/>
        <a:ext cx="3365826" cy="803938"/>
      </dsp:txXfrm>
    </dsp:sp>
    <dsp:sp modelId="{0C8ED874-9D4E-4964-B9BC-0DE2EEC34839}">
      <dsp:nvSpPr>
        <dsp:cNvPr id="0" name=""/>
        <dsp:cNvSpPr/>
      </dsp:nvSpPr>
      <dsp:spPr>
        <a:xfrm rot="5400000">
          <a:off x="5529913" y="2485915"/>
          <a:ext cx="149443" cy="149443"/>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41A24D2-35D8-43B8-81AF-A7A0B9E1EA79}">
      <dsp:nvSpPr>
        <dsp:cNvPr id="0" name=""/>
        <dsp:cNvSpPr/>
      </dsp:nvSpPr>
      <dsp:spPr>
        <a:xfrm>
          <a:off x="3896709" y="2710080"/>
          <a:ext cx="3415850" cy="853962"/>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lang="en-GB" sz="2600" kern="1200" dirty="0"/>
            <a:t>Method: Hardness test</a:t>
          </a:r>
        </a:p>
      </dsp:txBody>
      <dsp:txXfrm>
        <a:off x="3921721" y="2735092"/>
        <a:ext cx="3365826" cy="803938"/>
      </dsp:txXfrm>
    </dsp:sp>
    <dsp:sp modelId="{3B20431E-ECC7-482E-8C67-870F49829F25}">
      <dsp:nvSpPr>
        <dsp:cNvPr id="0" name=""/>
        <dsp:cNvSpPr/>
      </dsp:nvSpPr>
      <dsp:spPr>
        <a:xfrm rot="5400000">
          <a:off x="5529913" y="3638765"/>
          <a:ext cx="149443" cy="149443"/>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69838AB-75D7-4E04-920B-2BD61EBF7F97}">
      <dsp:nvSpPr>
        <dsp:cNvPr id="0" name=""/>
        <dsp:cNvSpPr/>
      </dsp:nvSpPr>
      <dsp:spPr>
        <a:xfrm>
          <a:off x="3896709" y="3862930"/>
          <a:ext cx="3415850" cy="853962"/>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lang="en-GB" sz="2600" kern="1200" dirty="0"/>
            <a:t>Results: Quantification of material hardness</a:t>
          </a:r>
        </a:p>
      </dsp:txBody>
      <dsp:txXfrm>
        <a:off x="3921721" y="3887942"/>
        <a:ext cx="3365826" cy="80393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AE9CE0-28E2-4359-A28F-9B5F4CFF4308}">
      <dsp:nvSpPr>
        <dsp:cNvPr id="0" name=""/>
        <dsp:cNvSpPr/>
      </dsp:nvSpPr>
      <dsp:spPr>
        <a:xfrm rot="5400000">
          <a:off x="-105783" y="107432"/>
          <a:ext cx="705222" cy="493655"/>
        </a:xfrm>
        <a:prstGeom prst="chevron">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1</a:t>
          </a:r>
        </a:p>
      </dsp:txBody>
      <dsp:txXfrm rot="-5400000">
        <a:off x="1" y="248477"/>
        <a:ext cx="493655" cy="211567"/>
      </dsp:txXfrm>
    </dsp:sp>
    <dsp:sp modelId="{02DC0CF8-62A7-4778-9714-3A71E127CE8D}">
      <dsp:nvSpPr>
        <dsp:cNvPr id="0" name=""/>
        <dsp:cNvSpPr/>
      </dsp:nvSpPr>
      <dsp:spPr>
        <a:xfrm rot="5400000">
          <a:off x="3675230" y="-3179926"/>
          <a:ext cx="458394" cy="6821544"/>
        </a:xfrm>
        <a:prstGeom prst="round2Same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Conceptualise the construct of interest</a:t>
          </a:r>
        </a:p>
      </dsp:txBody>
      <dsp:txXfrm rot="-5400000">
        <a:off x="493656" y="24025"/>
        <a:ext cx="6799167" cy="413640"/>
      </dsp:txXfrm>
    </dsp:sp>
    <dsp:sp modelId="{75448D80-1F1C-4FDB-8B96-C4D861F9B5A2}">
      <dsp:nvSpPr>
        <dsp:cNvPr id="0" name=""/>
        <dsp:cNvSpPr/>
      </dsp:nvSpPr>
      <dsp:spPr>
        <a:xfrm rot="5400000">
          <a:off x="-105783" y="754848"/>
          <a:ext cx="705222" cy="493655"/>
        </a:xfrm>
        <a:prstGeom prst="chevron">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2</a:t>
          </a:r>
        </a:p>
      </dsp:txBody>
      <dsp:txXfrm rot="-5400000">
        <a:off x="1" y="895893"/>
        <a:ext cx="493655" cy="211567"/>
      </dsp:txXfrm>
    </dsp:sp>
    <dsp:sp modelId="{28B1D464-804F-4B33-B1DC-ECC08FCFD6A6}">
      <dsp:nvSpPr>
        <dsp:cNvPr id="0" name=""/>
        <dsp:cNvSpPr/>
      </dsp:nvSpPr>
      <dsp:spPr>
        <a:xfrm rot="5400000">
          <a:off x="3675230" y="-2532509"/>
          <a:ext cx="458394" cy="6821544"/>
        </a:xfrm>
        <a:prstGeom prst="round2Same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Identify and describe behaviours that underlie the construct</a:t>
          </a:r>
        </a:p>
      </dsp:txBody>
      <dsp:txXfrm rot="-5400000">
        <a:off x="493656" y="671442"/>
        <a:ext cx="6799167" cy="413640"/>
      </dsp:txXfrm>
    </dsp:sp>
    <dsp:sp modelId="{1DFCAD3A-D0D6-477E-A921-08862EC318A7}">
      <dsp:nvSpPr>
        <dsp:cNvPr id="0" name=""/>
        <dsp:cNvSpPr/>
      </dsp:nvSpPr>
      <dsp:spPr>
        <a:xfrm rot="5400000">
          <a:off x="-105783" y="1402265"/>
          <a:ext cx="705222" cy="493655"/>
        </a:xfrm>
        <a:prstGeom prst="chevron">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3</a:t>
          </a:r>
        </a:p>
      </dsp:txBody>
      <dsp:txXfrm rot="-5400000">
        <a:off x="1" y="1543310"/>
        <a:ext cx="493655" cy="211567"/>
      </dsp:txXfrm>
    </dsp:sp>
    <dsp:sp modelId="{15EB4BB5-D768-4AEB-9DA2-191172F8E1C0}">
      <dsp:nvSpPr>
        <dsp:cNvPr id="0" name=""/>
        <dsp:cNvSpPr/>
      </dsp:nvSpPr>
      <dsp:spPr>
        <a:xfrm rot="5400000">
          <a:off x="3675230" y="-1885092"/>
          <a:ext cx="458394" cy="6821544"/>
        </a:xfrm>
        <a:prstGeom prst="round2Same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Develop initial instrument</a:t>
          </a:r>
        </a:p>
      </dsp:txBody>
      <dsp:txXfrm rot="-5400000">
        <a:off x="493656" y="1318859"/>
        <a:ext cx="6799167" cy="413640"/>
      </dsp:txXfrm>
    </dsp:sp>
    <dsp:sp modelId="{C3079990-B63D-4610-ADC4-A56CFB4D01D0}">
      <dsp:nvSpPr>
        <dsp:cNvPr id="0" name=""/>
        <dsp:cNvSpPr/>
      </dsp:nvSpPr>
      <dsp:spPr>
        <a:xfrm rot="5400000">
          <a:off x="-105783" y="2049682"/>
          <a:ext cx="705222" cy="493655"/>
        </a:xfrm>
        <a:prstGeom prst="chevron">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4</a:t>
          </a:r>
        </a:p>
      </dsp:txBody>
      <dsp:txXfrm rot="-5400000">
        <a:off x="1" y="2190727"/>
        <a:ext cx="493655" cy="211567"/>
      </dsp:txXfrm>
    </dsp:sp>
    <dsp:sp modelId="{949D7392-FBDA-49F2-9951-C047BE7CC97E}">
      <dsp:nvSpPr>
        <dsp:cNvPr id="0" name=""/>
        <dsp:cNvSpPr/>
      </dsp:nvSpPr>
      <dsp:spPr>
        <a:xfrm rot="5400000">
          <a:off x="3675230" y="-1237676"/>
          <a:ext cx="458394" cy="6821544"/>
        </a:xfrm>
        <a:prstGeom prst="round2Same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Field-test initial instrument</a:t>
          </a:r>
        </a:p>
      </dsp:txBody>
      <dsp:txXfrm rot="-5400000">
        <a:off x="493656" y="1966275"/>
        <a:ext cx="6799167" cy="413640"/>
      </dsp:txXfrm>
    </dsp:sp>
    <dsp:sp modelId="{CFF902EC-1FB0-4419-8CFF-F159241CD2F2}">
      <dsp:nvSpPr>
        <dsp:cNvPr id="0" name=""/>
        <dsp:cNvSpPr/>
      </dsp:nvSpPr>
      <dsp:spPr>
        <a:xfrm rot="5400000">
          <a:off x="-105783" y="2697098"/>
          <a:ext cx="705222" cy="493655"/>
        </a:xfrm>
        <a:prstGeom prst="chevron">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5</a:t>
          </a:r>
        </a:p>
      </dsp:txBody>
      <dsp:txXfrm rot="-5400000">
        <a:off x="1" y="2838143"/>
        <a:ext cx="493655" cy="211567"/>
      </dsp:txXfrm>
    </dsp:sp>
    <dsp:sp modelId="{3FD14324-822C-4E9B-8A2B-B55782AFD882}">
      <dsp:nvSpPr>
        <dsp:cNvPr id="0" name=""/>
        <dsp:cNvSpPr/>
      </dsp:nvSpPr>
      <dsp:spPr>
        <a:xfrm rot="5400000">
          <a:off x="3675230" y="-590259"/>
          <a:ext cx="458394" cy="6821544"/>
        </a:xfrm>
        <a:prstGeom prst="round2Same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Design and field-test revised instrument</a:t>
          </a:r>
        </a:p>
      </dsp:txBody>
      <dsp:txXfrm rot="-5400000">
        <a:off x="493656" y="2613692"/>
        <a:ext cx="6799167" cy="413640"/>
      </dsp:txXfrm>
    </dsp:sp>
    <dsp:sp modelId="{C6C8ADEA-AF90-4F85-BDB0-2111EA58224C}">
      <dsp:nvSpPr>
        <dsp:cNvPr id="0" name=""/>
        <dsp:cNvSpPr/>
      </dsp:nvSpPr>
      <dsp:spPr>
        <a:xfrm rot="5400000">
          <a:off x="-105783" y="3344515"/>
          <a:ext cx="705222" cy="493655"/>
        </a:xfrm>
        <a:prstGeom prst="chevron">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6</a:t>
          </a:r>
        </a:p>
      </dsp:txBody>
      <dsp:txXfrm rot="-5400000">
        <a:off x="1" y="3485560"/>
        <a:ext cx="493655" cy="211567"/>
      </dsp:txXfrm>
    </dsp:sp>
    <dsp:sp modelId="{2CB89A98-FFDA-466F-8DEF-3B4982DBD1FE}">
      <dsp:nvSpPr>
        <dsp:cNvPr id="0" name=""/>
        <dsp:cNvSpPr/>
      </dsp:nvSpPr>
      <dsp:spPr>
        <a:xfrm rot="5400000">
          <a:off x="3675230" y="57157"/>
          <a:ext cx="458394" cy="6821544"/>
        </a:xfrm>
        <a:prstGeom prst="round2Same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Validate revised instrument: Quantitative analysis phase</a:t>
          </a:r>
        </a:p>
      </dsp:txBody>
      <dsp:txXfrm rot="-5400000">
        <a:off x="493656" y="3261109"/>
        <a:ext cx="6799167" cy="413640"/>
      </dsp:txXfrm>
    </dsp:sp>
    <dsp:sp modelId="{534A6AF8-9CAB-471D-A4BB-2C7B631B43FD}">
      <dsp:nvSpPr>
        <dsp:cNvPr id="0" name=""/>
        <dsp:cNvSpPr/>
      </dsp:nvSpPr>
      <dsp:spPr>
        <a:xfrm rot="5400000">
          <a:off x="-105783" y="3991932"/>
          <a:ext cx="705222" cy="493655"/>
        </a:xfrm>
        <a:prstGeom prst="chevron">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7</a:t>
          </a:r>
        </a:p>
      </dsp:txBody>
      <dsp:txXfrm rot="-5400000">
        <a:off x="1" y="4132977"/>
        <a:ext cx="493655" cy="211567"/>
      </dsp:txXfrm>
    </dsp:sp>
    <dsp:sp modelId="{E004B393-27E5-4B9B-A783-967A4698BF58}">
      <dsp:nvSpPr>
        <dsp:cNvPr id="0" name=""/>
        <dsp:cNvSpPr/>
      </dsp:nvSpPr>
      <dsp:spPr>
        <a:xfrm rot="5400000">
          <a:off x="3675230" y="704573"/>
          <a:ext cx="458394" cy="6821544"/>
        </a:xfrm>
        <a:prstGeom prst="round2Same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Validate revised instrument: Qualitative analysis phase</a:t>
          </a:r>
        </a:p>
      </dsp:txBody>
      <dsp:txXfrm rot="-5400000">
        <a:off x="493656" y="3908525"/>
        <a:ext cx="6799167" cy="413640"/>
      </dsp:txXfrm>
    </dsp:sp>
    <dsp:sp modelId="{A47C3422-09F5-4F81-9300-1C1A11C58761}">
      <dsp:nvSpPr>
        <dsp:cNvPr id="0" name=""/>
        <dsp:cNvSpPr/>
      </dsp:nvSpPr>
      <dsp:spPr>
        <a:xfrm rot="5400000">
          <a:off x="-105783" y="4639349"/>
          <a:ext cx="705222" cy="493655"/>
        </a:xfrm>
        <a:prstGeom prst="chevron">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8</a:t>
          </a:r>
        </a:p>
      </dsp:txBody>
      <dsp:txXfrm rot="-5400000">
        <a:off x="1" y="4780394"/>
        <a:ext cx="493655" cy="211567"/>
      </dsp:txXfrm>
    </dsp:sp>
    <dsp:sp modelId="{F776BE92-25E6-4C5B-9EEC-C7E865F2B2EA}">
      <dsp:nvSpPr>
        <dsp:cNvPr id="0" name=""/>
        <dsp:cNvSpPr/>
      </dsp:nvSpPr>
      <dsp:spPr>
        <a:xfrm rot="5400000">
          <a:off x="3675230" y="1351990"/>
          <a:ext cx="458394" cy="6821544"/>
        </a:xfrm>
        <a:prstGeom prst="round2Same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Validate revised instrument: Mixed analysis phase: Qualitative dominant cross-over analyses</a:t>
          </a:r>
        </a:p>
      </dsp:txBody>
      <dsp:txXfrm rot="-5400000">
        <a:off x="493656" y="4555942"/>
        <a:ext cx="6799167" cy="413640"/>
      </dsp:txXfrm>
    </dsp:sp>
    <dsp:sp modelId="{4036797A-0CD7-4F04-8BEA-1F035A4AA87C}">
      <dsp:nvSpPr>
        <dsp:cNvPr id="0" name=""/>
        <dsp:cNvSpPr/>
      </dsp:nvSpPr>
      <dsp:spPr>
        <a:xfrm rot="5400000">
          <a:off x="-105783" y="5286765"/>
          <a:ext cx="705222" cy="493655"/>
        </a:xfrm>
        <a:prstGeom prst="chevron">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9</a:t>
          </a:r>
        </a:p>
      </dsp:txBody>
      <dsp:txXfrm rot="-5400000">
        <a:off x="1" y="5427810"/>
        <a:ext cx="493655" cy="211567"/>
      </dsp:txXfrm>
    </dsp:sp>
    <dsp:sp modelId="{D542F952-3724-46F7-9883-C66175F1E01F}">
      <dsp:nvSpPr>
        <dsp:cNvPr id="0" name=""/>
        <dsp:cNvSpPr/>
      </dsp:nvSpPr>
      <dsp:spPr>
        <a:xfrm rot="5400000">
          <a:off x="3675230" y="1999407"/>
          <a:ext cx="458394" cy="6821544"/>
        </a:xfrm>
        <a:prstGeom prst="round2Same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Validate revised instrument: Mixed analysis phase: Quantitative dominant cross-over analyses</a:t>
          </a:r>
        </a:p>
      </dsp:txBody>
      <dsp:txXfrm rot="-5400000">
        <a:off x="493656" y="5203359"/>
        <a:ext cx="6799167" cy="413640"/>
      </dsp:txXfrm>
    </dsp:sp>
    <dsp:sp modelId="{C4E19584-3018-455D-BE4F-9A1B22D68D40}">
      <dsp:nvSpPr>
        <dsp:cNvPr id="0" name=""/>
        <dsp:cNvSpPr/>
      </dsp:nvSpPr>
      <dsp:spPr>
        <a:xfrm rot="5400000">
          <a:off x="-105783" y="5934182"/>
          <a:ext cx="705222" cy="493655"/>
        </a:xfrm>
        <a:prstGeom prst="chevron">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10</a:t>
          </a:r>
        </a:p>
      </dsp:txBody>
      <dsp:txXfrm rot="-5400000">
        <a:off x="1" y="6075227"/>
        <a:ext cx="493655" cy="211567"/>
      </dsp:txXfrm>
    </dsp:sp>
    <dsp:sp modelId="{6D0383C6-2C7C-4572-9C7B-A30110F887E8}">
      <dsp:nvSpPr>
        <dsp:cNvPr id="0" name=""/>
        <dsp:cNvSpPr/>
      </dsp:nvSpPr>
      <dsp:spPr>
        <a:xfrm rot="5400000">
          <a:off x="3675230" y="2646823"/>
          <a:ext cx="458394" cy="6821544"/>
        </a:xfrm>
        <a:prstGeom prst="round2Same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Evaluating the instrument development/construct evaluation process and product</a:t>
          </a:r>
        </a:p>
      </dsp:txBody>
      <dsp:txXfrm rot="-5400000">
        <a:off x="493656" y="5850775"/>
        <a:ext cx="6799167" cy="41364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E263A-7306-4C2B-9ECA-283E925C2408}">
      <dsp:nvSpPr>
        <dsp:cNvPr id="0" name=""/>
        <dsp:cNvSpPr/>
      </dsp:nvSpPr>
      <dsp:spPr>
        <a:xfrm>
          <a:off x="1839703" y="208051"/>
          <a:ext cx="4129027" cy="1433957"/>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586D1A-55C8-46F2-BD33-E30405A46DF5}">
      <dsp:nvSpPr>
        <dsp:cNvPr id="0" name=""/>
        <dsp:cNvSpPr/>
      </dsp:nvSpPr>
      <dsp:spPr>
        <a:xfrm>
          <a:off x="3510519" y="3719325"/>
          <a:ext cx="800199" cy="512127"/>
        </a:xfrm>
        <a:prstGeom prst="downArrow">
          <a:avLst/>
        </a:prstGeom>
        <a:solidFill>
          <a:schemeClr val="accent1">
            <a:tint val="6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895078-EA7F-42DA-AE32-B4D471883E9A}">
      <dsp:nvSpPr>
        <dsp:cNvPr id="0" name=""/>
        <dsp:cNvSpPr/>
      </dsp:nvSpPr>
      <dsp:spPr>
        <a:xfrm>
          <a:off x="1990140" y="4129027"/>
          <a:ext cx="3840956" cy="9602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GB" sz="2200" kern="1200" dirty="0"/>
            <a:t>Conception of a new construct</a:t>
          </a:r>
        </a:p>
      </dsp:txBody>
      <dsp:txXfrm>
        <a:off x="1990140" y="4129027"/>
        <a:ext cx="3840956" cy="960239"/>
      </dsp:txXfrm>
    </dsp:sp>
    <dsp:sp modelId="{C864E5D4-C63F-48A1-9CCE-4FDC9BAA585A}">
      <dsp:nvSpPr>
        <dsp:cNvPr id="0" name=""/>
        <dsp:cNvSpPr/>
      </dsp:nvSpPr>
      <dsp:spPr>
        <a:xfrm>
          <a:off x="3340877" y="1752756"/>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Consultation with experts</a:t>
          </a:r>
        </a:p>
      </dsp:txBody>
      <dsp:txXfrm>
        <a:off x="3551813" y="1963692"/>
        <a:ext cx="1018486" cy="1018486"/>
      </dsp:txXfrm>
    </dsp:sp>
    <dsp:sp modelId="{3D599E55-1E40-4F85-B23D-8FE2F37E0C7E}">
      <dsp:nvSpPr>
        <dsp:cNvPr id="0" name=""/>
        <dsp:cNvSpPr/>
      </dsp:nvSpPr>
      <dsp:spPr>
        <a:xfrm>
          <a:off x="2310220" y="672167"/>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Review of extant literature</a:t>
          </a:r>
        </a:p>
      </dsp:txBody>
      <dsp:txXfrm>
        <a:off x="2521156" y="883103"/>
        <a:ext cx="1018486" cy="1018486"/>
      </dsp:txXfrm>
    </dsp:sp>
    <dsp:sp modelId="{DE3948F1-CF34-4394-85E7-0F3D39638719}">
      <dsp:nvSpPr>
        <dsp:cNvPr id="0" name=""/>
        <dsp:cNvSpPr/>
      </dsp:nvSpPr>
      <dsp:spPr>
        <a:xfrm>
          <a:off x="3782587" y="323920"/>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Reflection on overall worldview, research philosophy, and discipline specific philosophy</a:t>
          </a:r>
        </a:p>
      </dsp:txBody>
      <dsp:txXfrm>
        <a:off x="3993523" y="534856"/>
        <a:ext cx="1018486" cy="1018486"/>
      </dsp:txXfrm>
    </dsp:sp>
    <dsp:sp modelId="{2858DCE2-D6A8-4935-9B79-35281E050ECE}">
      <dsp:nvSpPr>
        <dsp:cNvPr id="0" name=""/>
        <dsp:cNvSpPr/>
      </dsp:nvSpPr>
      <dsp:spPr>
        <a:xfrm>
          <a:off x="1670061" y="32007"/>
          <a:ext cx="4481115" cy="3584892"/>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E263A-7306-4C2B-9ECA-283E925C2408}">
      <dsp:nvSpPr>
        <dsp:cNvPr id="0" name=""/>
        <dsp:cNvSpPr/>
      </dsp:nvSpPr>
      <dsp:spPr>
        <a:xfrm>
          <a:off x="1839703" y="208051"/>
          <a:ext cx="4129027" cy="1433957"/>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586D1A-55C8-46F2-BD33-E30405A46DF5}">
      <dsp:nvSpPr>
        <dsp:cNvPr id="0" name=""/>
        <dsp:cNvSpPr/>
      </dsp:nvSpPr>
      <dsp:spPr>
        <a:xfrm>
          <a:off x="3510519" y="3719325"/>
          <a:ext cx="800199" cy="512127"/>
        </a:xfrm>
        <a:prstGeom prst="downArrow">
          <a:avLst/>
        </a:prstGeom>
        <a:solidFill>
          <a:schemeClr val="accent1">
            <a:tint val="6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895078-EA7F-42DA-AE32-B4D471883E9A}">
      <dsp:nvSpPr>
        <dsp:cNvPr id="0" name=""/>
        <dsp:cNvSpPr/>
      </dsp:nvSpPr>
      <dsp:spPr>
        <a:xfrm>
          <a:off x="1990140" y="4129027"/>
          <a:ext cx="3840956" cy="9602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GB" sz="2200" kern="1200" dirty="0"/>
            <a:t>Understanding of construct components</a:t>
          </a:r>
        </a:p>
      </dsp:txBody>
      <dsp:txXfrm>
        <a:off x="1990140" y="4129027"/>
        <a:ext cx="3840956" cy="960239"/>
      </dsp:txXfrm>
    </dsp:sp>
    <dsp:sp modelId="{C864E5D4-C63F-48A1-9CCE-4FDC9BAA585A}">
      <dsp:nvSpPr>
        <dsp:cNvPr id="0" name=""/>
        <dsp:cNvSpPr/>
      </dsp:nvSpPr>
      <dsp:spPr>
        <a:xfrm>
          <a:off x="3340877" y="1752756"/>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Focus on reaching saturation</a:t>
          </a:r>
        </a:p>
      </dsp:txBody>
      <dsp:txXfrm>
        <a:off x="3551813" y="1963692"/>
        <a:ext cx="1018486" cy="1018486"/>
      </dsp:txXfrm>
    </dsp:sp>
    <dsp:sp modelId="{3D599E55-1E40-4F85-B23D-8FE2F37E0C7E}">
      <dsp:nvSpPr>
        <dsp:cNvPr id="0" name=""/>
        <dsp:cNvSpPr/>
      </dsp:nvSpPr>
      <dsp:spPr>
        <a:xfrm>
          <a:off x="2310220" y="672167"/>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Qualitative enquiry, e.g. Delphi study</a:t>
          </a:r>
        </a:p>
      </dsp:txBody>
      <dsp:txXfrm>
        <a:off x="2521156" y="883103"/>
        <a:ext cx="1018486" cy="1018486"/>
      </dsp:txXfrm>
    </dsp:sp>
    <dsp:sp modelId="{DE3948F1-CF34-4394-85E7-0F3D39638719}">
      <dsp:nvSpPr>
        <dsp:cNvPr id="0" name=""/>
        <dsp:cNvSpPr/>
      </dsp:nvSpPr>
      <dsp:spPr>
        <a:xfrm>
          <a:off x="3782587" y="323920"/>
          <a:ext cx="1440358" cy="1440358"/>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Analysis of Phase 1 data</a:t>
          </a:r>
        </a:p>
      </dsp:txBody>
      <dsp:txXfrm>
        <a:off x="3993523" y="534856"/>
        <a:ext cx="1018486" cy="1018486"/>
      </dsp:txXfrm>
    </dsp:sp>
    <dsp:sp modelId="{2858DCE2-D6A8-4935-9B79-35281E050ECE}">
      <dsp:nvSpPr>
        <dsp:cNvPr id="0" name=""/>
        <dsp:cNvSpPr/>
      </dsp:nvSpPr>
      <dsp:spPr>
        <a:xfrm>
          <a:off x="1670061" y="32007"/>
          <a:ext cx="4481115" cy="3584892"/>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10.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1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12.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13.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14.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15.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16.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17.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9.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17/10/2024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154815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17/10/2024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79050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17/10/2024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106744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17/10/2024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50840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7"/>
            <a:ext cx="7315200" cy="4241866"/>
          </a:xfrm>
        </p:spPr>
        <p:txBody>
          <a:bodyPr anchor="t">
            <a:normAutofit/>
          </a:bodyPr>
          <a:lstStyle>
            <a:lvl1pPr>
              <a:defRPr sz="5900" b="0" spc="-100" baseline="0">
                <a:solidFill>
                  <a:schemeClr val="tx1">
                    <a:lumMod val="65000"/>
                    <a:lumOff val="35000"/>
                  </a:schemeClr>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fld id="{CEBBD8BF-2575-4724-A891-B2B6674120ED}" type="datetimeFigureOut">
              <a:rPr lang="en-GB" smtClean="0"/>
              <a:t>17/10/2024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2218612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CEBBD8BF-2575-4724-A891-B2B6674120ED}" type="datetimeFigureOut">
              <a:rPr lang="en-GB" smtClean="0"/>
              <a:t>17/10/2024</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46729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17/10/2024</a:t>
            </a:fld>
            <a:endParaRPr lang="en-GB"/>
          </a:p>
        </p:txBody>
      </p:sp>
      <p:sp>
        <p:nvSpPr>
          <p:cNvPr id="11" name="Footer Placeholder 10"/>
          <p:cNvSpPr>
            <a:spLocks noGrp="1"/>
          </p:cNvSpPr>
          <p:nvPr>
            <p:ph type="ftr" sz="quarter" idx="11"/>
          </p:nvPr>
        </p:nvSpPr>
        <p:spPr/>
        <p:txBody>
          <a:bodyPr/>
          <a:lstStyle/>
          <a:p>
            <a:endParaRPr lang="en-GB"/>
          </a:p>
        </p:txBody>
      </p:sp>
      <p:sp>
        <p:nvSpPr>
          <p:cNvPr id="12" name="Slide Number Placeholder 11"/>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13514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17/10/2024</a:t>
            </a:fld>
            <a:endParaRPr lang="en-GB"/>
          </a:p>
        </p:txBody>
      </p:sp>
      <p:sp>
        <p:nvSpPr>
          <p:cNvPr id="7" name="Footer Placeholder 6"/>
          <p:cNvSpPr>
            <a:spLocks noGrp="1"/>
          </p:cNvSpPr>
          <p:nvPr>
            <p:ph type="ftr" sz="quarter" idx="11"/>
          </p:nvPr>
        </p:nvSpPr>
        <p:spPr/>
        <p:txBody>
          <a:bodyPr/>
          <a:lstStyle/>
          <a:p>
            <a:endParaRPr lang="en-GB"/>
          </a:p>
        </p:txBody>
      </p:sp>
      <p:sp>
        <p:nvSpPr>
          <p:cNvPr id="8" name="Slide Number Placeholder 7"/>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27292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EBBD8BF-2575-4724-A891-B2B6674120ED}" type="datetimeFigureOut">
              <a:rPr lang="en-GB" smtClean="0"/>
              <a:t>17/10/2024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7477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17/10/2024</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8660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17/10/2024</a:t>
            </a:fld>
            <a:endParaRPr lang="en-GB"/>
          </a:p>
        </p:txBody>
      </p:sp>
      <p:sp>
        <p:nvSpPr>
          <p:cNvPr id="9" name="Footer Placeholder 8"/>
          <p:cNvSpPr>
            <a:spLocks noGrp="1"/>
          </p:cNvSpPr>
          <p:nvPr>
            <p:ph type="ftr" sz="quarter" idx="11"/>
          </p:nvPr>
        </p:nvSpPr>
        <p:spPr>
          <a:xfrm>
            <a:off x="3499101" y="6356350"/>
            <a:ext cx="5911517" cy="365125"/>
          </a:xfrm>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02834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CEBBD8BF-2575-4724-A891-B2B6674120ED}" type="datetimeFigureOut">
              <a:rPr lang="en-GB" smtClean="0"/>
              <a:t>17/10/2024</a:t>
            </a:fld>
            <a:endParaRPr lang="en-GB"/>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C80B1F7-B50E-4A47-9BC3-58516CFDBE5E}" type="slidenum">
              <a:rPr lang="en-GB" smtClean="0"/>
              <a:t>‹#›</a:t>
            </a:fld>
            <a:endParaRPr lang="en-GB"/>
          </a:p>
        </p:txBody>
      </p:sp>
    </p:spTree>
    <p:extLst>
      <p:ext uri="{BB962C8B-B14F-4D97-AF65-F5344CB8AC3E}">
        <p14:creationId xmlns:p14="http://schemas.microsoft.com/office/powerpoint/2010/main" val="3998248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effrey.buckley@tus.i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6B177-2C04-7E51-78B9-D23D6B180262}"/>
              </a:ext>
            </a:extLst>
          </p:cNvPr>
          <p:cNvSpPr>
            <a:spLocks noGrp="1"/>
          </p:cNvSpPr>
          <p:nvPr>
            <p:ph type="ctrTitle"/>
          </p:nvPr>
        </p:nvSpPr>
        <p:spPr/>
        <p:txBody>
          <a:bodyPr>
            <a:normAutofit/>
          </a:bodyPr>
          <a:lstStyle/>
          <a:p>
            <a:r>
              <a:rPr lang="en-US" dirty="0"/>
              <a:t>Quantitative research: Methodology and instrument design</a:t>
            </a:r>
            <a:endParaRPr lang="en-GB" dirty="0"/>
          </a:p>
        </p:txBody>
      </p:sp>
      <p:sp>
        <p:nvSpPr>
          <p:cNvPr id="3" name="Subtitle 2">
            <a:extLst>
              <a:ext uri="{FF2B5EF4-FFF2-40B4-BE49-F238E27FC236}">
                <a16:creationId xmlns:a16="http://schemas.microsoft.com/office/drawing/2014/main" id="{5ABB8054-27A2-0C35-048A-11E2EBB8387D}"/>
              </a:ext>
            </a:extLst>
          </p:cNvPr>
          <p:cNvSpPr>
            <a:spLocks noGrp="1"/>
          </p:cNvSpPr>
          <p:nvPr>
            <p:ph type="subTitle" idx="1"/>
          </p:nvPr>
        </p:nvSpPr>
        <p:spPr/>
        <p:txBody>
          <a:bodyPr/>
          <a:lstStyle/>
          <a:p>
            <a:r>
              <a:rPr lang="en-GB" dirty="0"/>
              <a:t>Dr Jeff Buckley, PhD.</a:t>
            </a:r>
          </a:p>
          <a:p>
            <a:r>
              <a:rPr lang="en-GB" dirty="0">
                <a:hlinkClick r:id="rId2"/>
              </a:rPr>
              <a:t>Jeffrey.buckley@tus.ie</a:t>
            </a:r>
            <a:r>
              <a:rPr lang="en-GB" dirty="0"/>
              <a:t> </a:t>
            </a:r>
          </a:p>
        </p:txBody>
      </p:sp>
    </p:spTree>
    <p:extLst>
      <p:ext uri="{BB962C8B-B14F-4D97-AF65-F5344CB8AC3E}">
        <p14:creationId xmlns:p14="http://schemas.microsoft.com/office/powerpoint/2010/main" val="15910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1D27B-1029-48BD-7755-C5A15955FD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F35F6E-6DE1-BC16-341F-1725F3129B2A}"/>
              </a:ext>
            </a:extLst>
          </p:cNvPr>
          <p:cNvSpPr>
            <a:spLocks noGrp="1"/>
          </p:cNvSpPr>
          <p:nvPr>
            <p:ph type="title"/>
          </p:nvPr>
        </p:nvSpPr>
        <p:spPr/>
        <p:txBody>
          <a:bodyPr/>
          <a:lstStyle/>
          <a:p>
            <a:r>
              <a:rPr lang="en-GB" dirty="0"/>
              <a:t>What can a survey methodology look like?</a:t>
            </a:r>
          </a:p>
        </p:txBody>
      </p:sp>
      <p:sp>
        <p:nvSpPr>
          <p:cNvPr id="5" name="TextBox 4">
            <a:extLst>
              <a:ext uri="{FF2B5EF4-FFF2-40B4-BE49-F238E27FC236}">
                <a16:creationId xmlns:a16="http://schemas.microsoft.com/office/drawing/2014/main" id="{F15E3CA5-3F27-23C9-5FA7-8B8F5D364F4A}"/>
              </a:ext>
            </a:extLst>
          </p:cNvPr>
          <p:cNvSpPr txBox="1"/>
          <p:nvPr/>
        </p:nvSpPr>
        <p:spPr>
          <a:xfrm>
            <a:off x="0" y="5742950"/>
            <a:ext cx="2947482" cy="338554"/>
          </a:xfrm>
          <a:prstGeom prst="rect">
            <a:avLst/>
          </a:prstGeom>
          <a:noFill/>
        </p:spPr>
        <p:txBody>
          <a:bodyPr wrap="square" rtlCol="0">
            <a:spAutoFit/>
          </a:bodyPr>
          <a:lstStyle/>
          <a:p>
            <a:r>
              <a:rPr lang="en-GB" sz="1600" dirty="0"/>
              <a:t>(Cohen et al., 2018)</a:t>
            </a:r>
          </a:p>
        </p:txBody>
      </p:sp>
      <p:graphicFrame>
        <p:nvGraphicFramePr>
          <p:cNvPr id="6" name="Content Placeholder 5">
            <a:extLst>
              <a:ext uri="{FF2B5EF4-FFF2-40B4-BE49-F238E27FC236}">
                <a16:creationId xmlns:a16="http://schemas.microsoft.com/office/drawing/2014/main" id="{D65D3313-5522-25CA-6BDF-A23F880CFD7F}"/>
              </a:ext>
            </a:extLst>
          </p:cNvPr>
          <p:cNvGraphicFramePr>
            <a:graphicFrameLocks noGrp="1"/>
          </p:cNvGraphicFramePr>
          <p:nvPr>
            <p:ph idx="1"/>
            <p:extLst>
              <p:ext uri="{D42A27DB-BD31-4B8C-83A1-F6EECF244321}">
                <p14:modId xmlns:p14="http://schemas.microsoft.com/office/powerpoint/2010/main" val="3272892251"/>
              </p:ext>
            </p:extLst>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1503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63100-2B99-5519-3E39-248F9A3E95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DDF3FC-9D17-B2AC-A5A3-4A37F4EAF9CD}"/>
              </a:ext>
            </a:extLst>
          </p:cNvPr>
          <p:cNvSpPr>
            <a:spLocks noGrp="1"/>
          </p:cNvSpPr>
          <p:nvPr>
            <p:ph type="title"/>
          </p:nvPr>
        </p:nvSpPr>
        <p:spPr/>
        <p:txBody>
          <a:bodyPr/>
          <a:lstStyle/>
          <a:p>
            <a:r>
              <a:rPr lang="en-GB" dirty="0"/>
              <a:t>What can a survey methodology look like?</a:t>
            </a:r>
          </a:p>
        </p:txBody>
      </p:sp>
      <p:sp>
        <p:nvSpPr>
          <p:cNvPr id="5" name="TextBox 4">
            <a:extLst>
              <a:ext uri="{FF2B5EF4-FFF2-40B4-BE49-F238E27FC236}">
                <a16:creationId xmlns:a16="http://schemas.microsoft.com/office/drawing/2014/main" id="{A9744C15-BE30-7636-E34A-B78E751B091F}"/>
              </a:ext>
            </a:extLst>
          </p:cNvPr>
          <p:cNvSpPr txBox="1"/>
          <p:nvPr/>
        </p:nvSpPr>
        <p:spPr>
          <a:xfrm>
            <a:off x="0" y="5742950"/>
            <a:ext cx="2947482" cy="338554"/>
          </a:xfrm>
          <a:prstGeom prst="rect">
            <a:avLst/>
          </a:prstGeom>
          <a:noFill/>
        </p:spPr>
        <p:txBody>
          <a:bodyPr wrap="square" rtlCol="0">
            <a:spAutoFit/>
          </a:bodyPr>
          <a:lstStyle/>
          <a:p>
            <a:r>
              <a:rPr lang="en-GB" sz="1600" dirty="0"/>
              <a:t>(Cohen et al., 2018)</a:t>
            </a:r>
          </a:p>
        </p:txBody>
      </p:sp>
      <p:graphicFrame>
        <p:nvGraphicFramePr>
          <p:cNvPr id="6" name="Content Placeholder 5">
            <a:extLst>
              <a:ext uri="{FF2B5EF4-FFF2-40B4-BE49-F238E27FC236}">
                <a16:creationId xmlns:a16="http://schemas.microsoft.com/office/drawing/2014/main" id="{22077BFE-3D3A-E83F-5A82-DB85BDD42AB6}"/>
              </a:ext>
            </a:extLst>
          </p:cNvPr>
          <p:cNvGraphicFramePr>
            <a:graphicFrameLocks noGrp="1"/>
          </p:cNvGraphicFramePr>
          <p:nvPr>
            <p:ph idx="1"/>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2409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326764-C4FF-D5BA-84B4-B60A07215BEA}"/>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F87AFAF7-F4E5-911F-9141-8C38208C9E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39C1F60B-B743-CC91-128A-D5112B356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14" name="Rectangle 13">
            <a:extLst>
              <a:ext uri="{FF2B5EF4-FFF2-40B4-BE49-F238E27FC236}">
                <a16:creationId xmlns:a16="http://schemas.microsoft.com/office/drawing/2014/main" id="{5C50F202-FDCC-315F-0A9B-FF7A67DF34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938" y="46653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91EAABB-38D8-6251-07D2-58C6E319CD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09288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9E55A1A-870A-5261-5039-E6CC169E7BF6}"/>
              </a:ext>
            </a:extLst>
          </p:cNvPr>
          <p:cNvSpPr>
            <a:spLocks noGrp="1"/>
          </p:cNvSpPr>
          <p:nvPr>
            <p:ph type="title"/>
          </p:nvPr>
        </p:nvSpPr>
        <p:spPr>
          <a:xfrm>
            <a:off x="1069848" y="1298448"/>
            <a:ext cx="4705801" cy="3255264"/>
          </a:xfrm>
        </p:spPr>
        <p:txBody>
          <a:bodyPr vert="horz" lIns="91440" tIns="45720" rIns="91440" bIns="45720" rtlCol="0" anchor="b">
            <a:noAutofit/>
          </a:bodyPr>
          <a:lstStyle/>
          <a:p>
            <a:r>
              <a:rPr lang="en-US" sz="4800" spc="-100" dirty="0"/>
              <a:t>Do you see examples of survey methodologies in your field?</a:t>
            </a:r>
          </a:p>
        </p:txBody>
      </p:sp>
      <p:pic>
        <p:nvPicPr>
          <p:cNvPr id="5" name="Content Placeholder 4" descr="Question Mark with solid fill">
            <a:extLst>
              <a:ext uri="{FF2B5EF4-FFF2-40B4-BE49-F238E27FC236}">
                <a16:creationId xmlns:a16="http://schemas.microsoft.com/office/drawing/2014/main" id="{8A39ED51-FC3E-2DBD-45B5-07CFA8F24481}"/>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86977" y="970500"/>
            <a:ext cx="4908848" cy="4908848"/>
          </a:xfrm>
          <a:prstGeom prst="rect">
            <a:avLst/>
          </a:prstGeom>
        </p:spPr>
      </p:pic>
      <p:sp>
        <p:nvSpPr>
          <p:cNvPr id="18" name="Rectangle 17">
            <a:extLst>
              <a:ext uri="{FF2B5EF4-FFF2-40B4-BE49-F238E27FC236}">
                <a16:creationId xmlns:a16="http://schemas.microsoft.com/office/drawing/2014/main" id="{A4FEC82A-2F31-16A4-558A-FDB6C2B63D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494147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6C0FC-D746-E350-84D8-6D209B66D4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A9CD0C-24DC-66FF-A5A8-0EAF975CCA2D}"/>
              </a:ext>
            </a:extLst>
          </p:cNvPr>
          <p:cNvSpPr>
            <a:spLocks noGrp="1"/>
          </p:cNvSpPr>
          <p:nvPr>
            <p:ph type="title"/>
          </p:nvPr>
        </p:nvSpPr>
        <p:spPr/>
        <p:txBody>
          <a:bodyPr/>
          <a:lstStyle/>
          <a:p>
            <a:r>
              <a:rPr lang="en-US" dirty="0"/>
              <a:t>Experimental methodologies</a:t>
            </a:r>
            <a:endParaRPr lang="en-GB" dirty="0"/>
          </a:p>
        </p:txBody>
      </p:sp>
    </p:spTree>
    <p:extLst>
      <p:ext uri="{BB962C8B-B14F-4D97-AF65-F5344CB8AC3E}">
        <p14:creationId xmlns:p14="http://schemas.microsoft.com/office/powerpoint/2010/main" val="2246157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5C6CC-FD9B-60CF-7BC6-C13C16CBCF9E}"/>
              </a:ext>
            </a:extLst>
          </p:cNvPr>
          <p:cNvSpPr>
            <a:spLocks noGrp="1"/>
          </p:cNvSpPr>
          <p:nvPr>
            <p:ph type="title"/>
          </p:nvPr>
        </p:nvSpPr>
        <p:spPr/>
        <p:txBody>
          <a:bodyPr/>
          <a:lstStyle/>
          <a:p>
            <a:r>
              <a:rPr lang="en-GB" dirty="0"/>
              <a:t>Experimental methodologies</a:t>
            </a:r>
          </a:p>
        </p:txBody>
      </p:sp>
      <p:sp>
        <p:nvSpPr>
          <p:cNvPr id="5" name="Content Placeholder 4">
            <a:extLst>
              <a:ext uri="{FF2B5EF4-FFF2-40B4-BE49-F238E27FC236}">
                <a16:creationId xmlns:a16="http://schemas.microsoft.com/office/drawing/2014/main" id="{38287ED0-F4FB-2B7B-9C5C-83371820910E}"/>
              </a:ext>
            </a:extLst>
          </p:cNvPr>
          <p:cNvSpPr>
            <a:spLocks noGrp="1"/>
          </p:cNvSpPr>
          <p:nvPr>
            <p:ph idx="1"/>
          </p:nvPr>
        </p:nvSpPr>
        <p:spPr/>
        <p:txBody>
          <a:bodyPr/>
          <a:lstStyle/>
          <a:p>
            <a:r>
              <a:rPr lang="en-US" dirty="0"/>
              <a:t>With </a:t>
            </a:r>
            <a:r>
              <a:rPr lang="en-US" b="1" dirty="0"/>
              <a:t>pre-experimental designs</a:t>
            </a:r>
            <a:r>
              <a:rPr lang="en-US" dirty="0"/>
              <a:t>, the researcher studies a single group and implements an intervention during the experiment. This design does not have a control group to compare with the experimental group.</a:t>
            </a:r>
          </a:p>
          <a:p>
            <a:r>
              <a:rPr lang="en-US" dirty="0"/>
              <a:t>In </a:t>
            </a:r>
            <a:r>
              <a:rPr lang="en-US" b="1" dirty="0"/>
              <a:t>quasi-experiments</a:t>
            </a:r>
            <a:r>
              <a:rPr lang="en-US" dirty="0"/>
              <a:t>, the investigator uses control and experimental groups, but the design may have partial or total lack of random assignment to groups.</a:t>
            </a:r>
          </a:p>
          <a:p>
            <a:r>
              <a:rPr lang="en-US" dirty="0"/>
              <a:t>In a </a:t>
            </a:r>
            <a:r>
              <a:rPr lang="en-US" b="1" dirty="0"/>
              <a:t>true experiment</a:t>
            </a:r>
            <a:r>
              <a:rPr lang="en-US" dirty="0"/>
              <a:t>, the investigator randomly assigns the participants to treatment groups.</a:t>
            </a:r>
          </a:p>
          <a:p>
            <a:r>
              <a:rPr lang="en-US" dirty="0"/>
              <a:t>An </a:t>
            </a:r>
            <a:r>
              <a:rPr lang="en-US" b="1" dirty="0"/>
              <a:t>ABA</a:t>
            </a:r>
            <a:r>
              <a:rPr lang="en-US" dirty="0"/>
              <a:t>, </a:t>
            </a:r>
            <a:r>
              <a:rPr lang="en-US" b="1" dirty="0"/>
              <a:t>single-subject design</a:t>
            </a:r>
            <a:r>
              <a:rPr lang="en-US" dirty="0"/>
              <a:t> or </a:t>
            </a:r>
            <a:r>
              <a:rPr lang="en-US" b="1" dirty="0"/>
              <a:t>N of 1 design </a:t>
            </a:r>
            <a:r>
              <a:rPr lang="en-US" dirty="0"/>
              <a:t>involves observing the behavior of a single individual (or a small number of individuals) over time.</a:t>
            </a:r>
          </a:p>
        </p:txBody>
      </p:sp>
    </p:spTree>
    <p:extLst>
      <p:ext uri="{BB962C8B-B14F-4D97-AF65-F5344CB8AC3E}">
        <p14:creationId xmlns:p14="http://schemas.microsoft.com/office/powerpoint/2010/main" val="1642261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FC326A-AD9E-1CF9-F7AE-EE8B0DFD23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C83AFF-D4C0-7A37-5BFC-D879A94F3E11}"/>
              </a:ext>
            </a:extLst>
          </p:cNvPr>
          <p:cNvSpPr>
            <a:spLocks noGrp="1"/>
          </p:cNvSpPr>
          <p:nvPr>
            <p:ph type="title"/>
          </p:nvPr>
        </p:nvSpPr>
        <p:spPr/>
        <p:txBody>
          <a:bodyPr/>
          <a:lstStyle/>
          <a:p>
            <a:r>
              <a:rPr lang="en-GB" dirty="0"/>
              <a:t>One-shot case study</a:t>
            </a:r>
          </a:p>
        </p:txBody>
      </p:sp>
      <p:sp>
        <p:nvSpPr>
          <p:cNvPr id="5" name="Content Placeholder 4">
            <a:extLst>
              <a:ext uri="{FF2B5EF4-FFF2-40B4-BE49-F238E27FC236}">
                <a16:creationId xmlns:a16="http://schemas.microsoft.com/office/drawing/2014/main" id="{11FC55D8-1F38-A36B-B49E-676D2A5F7D0E}"/>
              </a:ext>
            </a:extLst>
          </p:cNvPr>
          <p:cNvSpPr>
            <a:spLocks noGrp="1"/>
          </p:cNvSpPr>
          <p:nvPr>
            <p:ph idx="1"/>
          </p:nvPr>
        </p:nvSpPr>
        <p:spPr>
          <a:xfrm>
            <a:off x="3869268" y="864108"/>
            <a:ext cx="7315200" cy="749539"/>
          </a:xfrm>
        </p:spPr>
        <p:txBody>
          <a:bodyPr/>
          <a:lstStyle/>
          <a:p>
            <a:r>
              <a:rPr lang="en-US" dirty="0"/>
              <a:t>This design involves an exposure of a group to a treatment followed by a measure.</a:t>
            </a:r>
          </a:p>
        </p:txBody>
      </p:sp>
      <p:cxnSp>
        <p:nvCxnSpPr>
          <p:cNvPr id="3" name="Straight Connector 2">
            <a:extLst>
              <a:ext uri="{FF2B5EF4-FFF2-40B4-BE49-F238E27FC236}">
                <a16:creationId xmlns:a16="http://schemas.microsoft.com/office/drawing/2014/main" id="{F7EDDDB8-7A33-168C-F2DC-6454BC721CB2}"/>
              </a:ext>
            </a:extLst>
          </p:cNvPr>
          <p:cNvCxnSpPr>
            <a:cxnSpLocks/>
          </p:cNvCxnSpPr>
          <p:nvPr/>
        </p:nvCxnSpPr>
        <p:spPr>
          <a:xfrm>
            <a:off x="5431140" y="2614276"/>
            <a:ext cx="5753328" cy="0"/>
          </a:xfrm>
          <a:prstGeom prst="line">
            <a:avLst/>
          </a:prstGeom>
          <a:noFill/>
          <a:ln w="12700" cap="rnd" cmpd="sng" algn="ctr">
            <a:solidFill>
              <a:sysClr val="windowText" lastClr="000000"/>
            </a:solidFill>
            <a:prstDash val="sysDot"/>
          </a:ln>
          <a:effectLst/>
        </p:spPr>
      </p:cxnSp>
      <p:sp>
        <p:nvSpPr>
          <p:cNvPr id="4" name="Rounded Rectangle 6">
            <a:extLst>
              <a:ext uri="{FF2B5EF4-FFF2-40B4-BE49-F238E27FC236}">
                <a16:creationId xmlns:a16="http://schemas.microsoft.com/office/drawing/2014/main" id="{3B6B970A-7CDB-1250-BE65-F7B12ACC53A1}"/>
              </a:ext>
            </a:extLst>
          </p:cNvPr>
          <p:cNvSpPr/>
          <p:nvPr/>
        </p:nvSpPr>
        <p:spPr>
          <a:xfrm>
            <a:off x="3822628" y="2385676"/>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A</a:t>
            </a:r>
          </a:p>
        </p:txBody>
      </p:sp>
      <p:sp>
        <p:nvSpPr>
          <p:cNvPr id="6" name="Oval 5">
            <a:extLst>
              <a:ext uri="{FF2B5EF4-FFF2-40B4-BE49-F238E27FC236}">
                <a16:creationId xmlns:a16="http://schemas.microsoft.com/office/drawing/2014/main" id="{FCC235EC-8237-2ED4-833F-8148DC203C58}"/>
              </a:ext>
            </a:extLst>
          </p:cNvPr>
          <p:cNvSpPr/>
          <p:nvPr/>
        </p:nvSpPr>
        <p:spPr>
          <a:xfrm>
            <a:off x="5227479" y="2410614"/>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Oval 7">
            <a:extLst>
              <a:ext uri="{FF2B5EF4-FFF2-40B4-BE49-F238E27FC236}">
                <a16:creationId xmlns:a16="http://schemas.microsoft.com/office/drawing/2014/main" id="{E5B58687-57E4-DC76-288C-7C6D4CF37660}"/>
              </a:ext>
            </a:extLst>
          </p:cNvPr>
          <p:cNvSpPr/>
          <p:nvPr/>
        </p:nvSpPr>
        <p:spPr>
          <a:xfrm>
            <a:off x="5146431"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Oval 8">
            <a:extLst>
              <a:ext uri="{FF2B5EF4-FFF2-40B4-BE49-F238E27FC236}">
                <a16:creationId xmlns:a16="http://schemas.microsoft.com/office/drawing/2014/main" id="{5FAC44F5-EE02-6167-DFCB-E93D96995AD0}"/>
              </a:ext>
            </a:extLst>
          </p:cNvPr>
          <p:cNvSpPr/>
          <p:nvPr/>
        </p:nvSpPr>
        <p:spPr>
          <a:xfrm>
            <a:off x="10902076"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11" name="Group 10">
            <a:extLst>
              <a:ext uri="{FF2B5EF4-FFF2-40B4-BE49-F238E27FC236}">
                <a16:creationId xmlns:a16="http://schemas.microsoft.com/office/drawing/2014/main" id="{BF15CEEA-E80D-3BAF-D013-7B8800AA05CA}"/>
              </a:ext>
            </a:extLst>
          </p:cNvPr>
          <p:cNvGrpSpPr/>
          <p:nvPr/>
        </p:nvGrpSpPr>
        <p:grpSpPr>
          <a:xfrm>
            <a:off x="9278836" y="5868361"/>
            <a:ext cx="2733870" cy="885065"/>
            <a:chOff x="2279043" y="5972935"/>
            <a:chExt cx="2733870" cy="885065"/>
          </a:xfrm>
        </p:grpSpPr>
        <p:sp>
          <p:nvSpPr>
            <p:cNvPr id="12" name="Oval 11">
              <a:extLst>
                <a:ext uri="{FF2B5EF4-FFF2-40B4-BE49-F238E27FC236}">
                  <a16:creationId xmlns:a16="http://schemas.microsoft.com/office/drawing/2014/main" id="{748E26AB-E43A-987C-8085-B0F3A1804D26}"/>
                </a:ext>
              </a:extLst>
            </p:cNvPr>
            <p:cNvSpPr/>
            <p:nvPr/>
          </p:nvSpPr>
          <p:spPr>
            <a:xfrm>
              <a:off x="2279044" y="5972935"/>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X</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3" name="Oval 12">
              <a:extLst>
                <a:ext uri="{FF2B5EF4-FFF2-40B4-BE49-F238E27FC236}">
                  <a16:creationId xmlns:a16="http://schemas.microsoft.com/office/drawing/2014/main" id="{02222E3E-2F22-929F-79B5-964FB94686DF}"/>
                </a:ext>
              </a:extLst>
            </p:cNvPr>
            <p:cNvSpPr/>
            <p:nvPr/>
          </p:nvSpPr>
          <p:spPr>
            <a:xfrm>
              <a:off x="2279043" y="6450677"/>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O</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4" name="TextBox 13">
              <a:extLst>
                <a:ext uri="{FF2B5EF4-FFF2-40B4-BE49-F238E27FC236}">
                  <a16:creationId xmlns:a16="http://schemas.microsoft.com/office/drawing/2014/main" id="{CAC59A21-3F79-8F9C-0FC6-12F89E51C844}"/>
                </a:ext>
              </a:extLst>
            </p:cNvPr>
            <p:cNvSpPr txBox="1"/>
            <p:nvPr/>
          </p:nvSpPr>
          <p:spPr>
            <a:xfrm>
              <a:off x="2686366" y="5991930"/>
              <a:ext cx="2326547" cy="307777"/>
            </a:xfrm>
            <a:prstGeom prst="rect">
              <a:avLst/>
            </a:prstGeom>
            <a:noFill/>
          </p:spPr>
          <p:txBody>
            <a:bodyPr wrap="square" rtlCol="0">
              <a:spAutoFit/>
            </a:bodyPr>
            <a:lstStyle/>
            <a:p>
              <a:r>
                <a:rPr lang="en-GB" sz="1400" dirty="0"/>
                <a:t>=  Treatment/Intervention</a:t>
              </a:r>
            </a:p>
          </p:txBody>
        </p:sp>
        <p:sp>
          <p:nvSpPr>
            <p:cNvPr id="15" name="TextBox 14">
              <a:extLst>
                <a:ext uri="{FF2B5EF4-FFF2-40B4-BE49-F238E27FC236}">
                  <a16:creationId xmlns:a16="http://schemas.microsoft.com/office/drawing/2014/main" id="{CD8C7739-106D-54C4-DD34-20B71763CEDA}"/>
                </a:ext>
              </a:extLst>
            </p:cNvPr>
            <p:cNvSpPr txBox="1"/>
            <p:nvPr/>
          </p:nvSpPr>
          <p:spPr>
            <a:xfrm>
              <a:off x="2686366" y="6469672"/>
              <a:ext cx="2326547" cy="307777"/>
            </a:xfrm>
            <a:prstGeom prst="rect">
              <a:avLst/>
            </a:prstGeom>
            <a:noFill/>
          </p:spPr>
          <p:txBody>
            <a:bodyPr wrap="square" rtlCol="0">
              <a:spAutoFit/>
            </a:bodyPr>
            <a:lstStyle/>
            <a:p>
              <a:r>
                <a:rPr lang="en-GB" sz="1400" dirty="0"/>
                <a:t>=  Measure</a:t>
              </a:r>
            </a:p>
          </p:txBody>
        </p:sp>
      </p:grpSp>
    </p:spTree>
    <p:extLst>
      <p:ext uri="{BB962C8B-B14F-4D97-AF65-F5344CB8AC3E}">
        <p14:creationId xmlns:p14="http://schemas.microsoft.com/office/powerpoint/2010/main" val="3408246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390F6-1525-0070-13CB-C2CD6D988A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CBADCD-1673-5FAA-CD10-312E4CE731F9}"/>
              </a:ext>
            </a:extLst>
          </p:cNvPr>
          <p:cNvSpPr>
            <a:spLocks noGrp="1"/>
          </p:cNvSpPr>
          <p:nvPr>
            <p:ph type="title"/>
          </p:nvPr>
        </p:nvSpPr>
        <p:spPr/>
        <p:txBody>
          <a:bodyPr/>
          <a:lstStyle/>
          <a:p>
            <a:r>
              <a:rPr lang="en-GB" dirty="0"/>
              <a:t>One-group pretest-</a:t>
            </a:r>
            <a:r>
              <a:rPr lang="en-GB" dirty="0" err="1"/>
              <a:t>posttest</a:t>
            </a:r>
            <a:r>
              <a:rPr lang="en-GB" dirty="0"/>
              <a:t> design</a:t>
            </a:r>
          </a:p>
        </p:txBody>
      </p:sp>
      <p:sp>
        <p:nvSpPr>
          <p:cNvPr id="5" name="Content Placeholder 4">
            <a:extLst>
              <a:ext uri="{FF2B5EF4-FFF2-40B4-BE49-F238E27FC236}">
                <a16:creationId xmlns:a16="http://schemas.microsoft.com/office/drawing/2014/main" id="{07289709-7A53-4D6F-8AC7-C73DCF6880E9}"/>
              </a:ext>
            </a:extLst>
          </p:cNvPr>
          <p:cNvSpPr>
            <a:spLocks noGrp="1"/>
          </p:cNvSpPr>
          <p:nvPr>
            <p:ph idx="1"/>
          </p:nvPr>
        </p:nvSpPr>
        <p:spPr>
          <a:xfrm>
            <a:off x="3869268" y="864108"/>
            <a:ext cx="7315200" cy="749539"/>
          </a:xfrm>
        </p:spPr>
        <p:txBody>
          <a:bodyPr/>
          <a:lstStyle/>
          <a:p>
            <a:r>
              <a:rPr lang="en-US" dirty="0"/>
              <a:t>This design includes a pretest measure followed by a treatment and a posttest for a single group.</a:t>
            </a:r>
          </a:p>
        </p:txBody>
      </p:sp>
      <p:cxnSp>
        <p:nvCxnSpPr>
          <p:cNvPr id="3" name="Straight Connector 2">
            <a:extLst>
              <a:ext uri="{FF2B5EF4-FFF2-40B4-BE49-F238E27FC236}">
                <a16:creationId xmlns:a16="http://schemas.microsoft.com/office/drawing/2014/main" id="{C1EA4C30-14C7-EAB4-7B14-DDBFE3813B2A}"/>
              </a:ext>
            </a:extLst>
          </p:cNvPr>
          <p:cNvCxnSpPr>
            <a:cxnSpLocks/>
          </p:cNvCxnSpPr>
          <p:nvPr/>
        </p:nvCxnSpPr>
        <p:spPr>
          <a:xfrm>
            <a:off x="5431140" y="2614276"/>
            <a:ext cx="5753328" cy="0"/>
          </a:xfrm>
          <a:prstGeom prst="line">
            <a:avLst/>
          </a:prstGeom>
          <a:noFill/>
          <a:ln w="12700" cap="rnd" cmpd="sng" algn="ctr">
            <a:solidFill>
              <a:sysClr val="windowText" lastClr="000000"/>
            </a:solidFill>
            <a:prstDash val="sysDot"/>
          </a:ln>
          <a:effectLst/>
        </p:spPr>
      </p:cxnSp>
      <p:sp>
        <p:nvSpPr>
          <p:cNvPr id="4" name="Rounded Rectangle 6">
            <a:extLst>
              <a:ext uri="{FF2B5EF4-FFF2-40B4-BE49-F238E27FC236}">
                <a16:creationId xmlns:a16="http://schemas.microsoft.com/office/drawing/2014/main" id="{A1046299-6A0B-FC71-EC76-735D71814BAD}"/>
              </a:ext>
            </a:extLst>
          </p:cNvPr>
          <p:cNvSpPr/>
          <p:nvPr/>
        </p:nvSpPr>
        <p:spPr>
          <a:xfrm>
            <a:off x="3822628" y="2385676"/>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A</a:t>
            </a:r>
          </a:p>
        </p:txBody>
      </p:sp>
      <p:sp>
        <p:nvSpPr>
          <p:cNvPr id="6" name="Oval 5">
            <a:extLst>
              <a:ext uri="{FF2B5EF4-FFF2-40B4-BE49-F238E27FC236}">
                <a16:creationId xmlns:a16="http://schemas.microsoft.com/office/drawing/2014/main" id="{3CCD8F84-2C45-F1FD-A788-7B875B8B3004}"/>
              </a:ext>
            </a:extLst>
          </p:cNvPr>
          <p:cNvSpPr/>
          <p:nvPr/>
        </p:nvSpPr>
        <p:spPr>
          <a:xfrm>
            <a:off x="5227479" y="2410614"/>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Oval 7">
            <a:extLst>
              <a:ext uri="{FF2B5EF4-FFF2-40B4-BE49-F238E27FC236}">
                <a16:creationId xmlns:a16="http://schemas.microsoft.com/office/drawing/2014/main" id="{984AFD76-92E7-B77E-7530-9E5A3A728860}"/>
              </a:ext>
            </a:extLst>
          </p:cNvPr>
          <p:cNvSpPr/>
          <p:nvPr/>
        </p:nvSpPr>
        <p:spPr>
          <a:xfrm>
            <a:off x="5146431"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Oval 8">
            <a:extLst>
              <a:ext uri="{FF2B5EF4-FFF2-40B4-BE49-F238E27FC236}">
                <a16:creationId xmlns:a16="http://schemas.microsoft.com/office/drawing/2014/main" id="{13EAA8AD-1FA2-D101-4598-C3B7E90233BA}"/>
              </a:ext>
            </a:extLst>
          </p:cNvPr>
          <p:cNvSpPr/>
          <p:nvPr/>
        </p:nvSpPr>
        <p:spPr>
          <a:xfrm>
            <a:off x="10902076"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11" name="Group 10">
            <a:extLst>
              <a:ext uri="{FF2B5EF4-FFF2-40B4-BE49-F238E27FC236}">
                <a16:creationId xmlns:a16="http://schemas.microsoft.com/office/drawing/2014/main" id="{2F611C51-1186-6249-2221-BF0F27EC036D}"/>
              </a:ext>
            </a:extLst>
          </p:cNvPr>
          <p:cNvGrpSpPr/>
          <p:nvPr/>
        </p:nvGrpSpPr>
        <p:grpSpPr>
          <a:xfrm>
            <a:off x="9278836" y="5868361"/>
            <a:ext cx="2733870" cy="885065"/>
            <a:chOff x="2279043" y="5972935"/>
            <a:chExt cx="2733870" cy="885065"/>
          </a:xfrm>
        </p:grpSpPr>
        <p:sp>
          <p:nvSpPr>
            <p:cNvPr id="12" name="Oval 11">
              <a:extLst>
                <a:ext uri="{FF2B5EF4-FFF2-40B4-BE49-F238E27FC236}">
                  <a16:creationId xmlns:a16="http://schemas.microsoft.com/office/drawing/2014/main" id="{D2E8F8F8-3635-252B-B433-2DFD703506D0}"/>
                </a:ext>
              </a:extLst>
            </p:cNvPr>
            <p:cNvSpPr/>
            <p:nvPr/>
          </p:nvSpPr>
          <p:spPr>
            <a:xfrm>
              <a:off x="2279044" y="5972935"/>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X</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3" name="Oval 12">
              <a:extLst>
                <a:ext uri="{FF2B5EF4-FFF2-40B4-BE49-F238E27FC236}">
                  <a16:creationId xmlns:a16="http://schemas.microsoft.com/office/drawing/2014/main" id="{A13064FB-964F-EF54-C1C3-245403DB1FF8}"/>
                </a:ext>
              </a:extLst>
            </p:cNvPr>
            <p:cNvSpPr/>
            <p:nvPr/>
          </p:nvSpPr>
          <p:spPr>
            <a:xfrm>
              <a:off x="2279043" y="6450677"/>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O</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4" name="TextBox 13">
              <a:extLst>
                <a:ext uri="{FF2B5EF4-FFF2-40B4-BE49-F238E27FC236}">
                  <a16:creationId xmlns:a16="http://schemas.microsoft.com/office/drawing/2014/main" id="{D7E919B1-2358-A9E9-322D-7986D203A61A}"/>
                </a:ext>
              </a:extLst>
            </p:cNvPr>
            <p:cNvSpPr txBox="1"/>
            <p:nvPr/>
          </p:nvSpPr>
          <p:spPr>
            <a:xfrm>
              <a:off x="2686366" y="5991930"/>
              <a:ext cx="2326547" cy="307777"/>
            </a:xfrm>
            <a:prstGeom prst="rect">
              <a:avLst/>
            </a:prstGeom>
            <a:noFill/>
          </p:spPr>
          <p:txBody>
            <a:bodyPr wrap="square" rtlCol="0">
              <a:spAutoFit/>
            </a:bodyPr>
            <a:lstStyle/>
            <a:p>
              <a:r>
                <a:rPr lang="en-GB" sz="1400" dirty="0"/>
                <a:t>=  Treatment/Intervention</a:t>
              </a:r>
            </a:p>
          </p:txBody>
        </p:sp>
        <p:sp>
          <p:nvSpPr>
            <p:cNvPr id="15" name="TextBox 14">
              <a:extLst>
                <a:ext uri="{FF2B5EF4-FFF2-40B4-BE49-F238E27FC236}">
                  <a16:creationId xmlns:a16="http://schemas.microsoft.com/office/drawing/2014/main" id="{1172B9F1-BB29-4BFA-5CB7-8EDB000E369E}"/>
                </a:ext>
              </a:extLst>
            </p:cNvPr>
            <p:cNvSpPr txBox="1"/>
            <p:nvPr/>
          </p:nvSpPr>
          <p:spPr>
            <a:xfrm>
              <a:off x="2686366" y="6469672"/>
              <a:ext cx="2326547" cy="307777"/>
            </a:xfrm>
            <a:prstGeom prst="rect">
              <a:avLst/>
            </a:prstGeom>
            <a:noFill/>
          </p:spPr>
          <p:txBody>
            <a:bodyPr wrap="square" rtlCol="0">
              <a:spAutoFit/>
            </a:bodyPr>
            <a:lstStyle/>
            <a:p>
              <a:r>
                <a:rPr lang="en-GB" sz="1400" dirty="0"/>
                <a:t>=  Measure</a:t>
              </a:r>
            </a:p>
          </p:txBody>
        </p:sp>
      </p:grpSp>
      <p:sp>
        <p:nvSpPr>
          <p:cNvPr id="7" name="Oval 6">
            <a:extLst>
              <a:ext uri="{FF2B5EF4-FFF2-40B4-BE49-F238E27FC236}">
                <a16:creationId xmlns:a16="http://schemas.microsoft.com/office/drawing/2014/main" id="{91AE62A7-6876-9277-0CC4-CB41E01B7030}"/>
              </a:ext>
            </a:extLst>
          </p:cNvPr>
          <p:cNvSpPr/>
          <p:nvPr/>
        </p:nvSpPr>
        <p:spPr>
          <a:xfrm>
            <a:off x="8024253"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3846833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5F6095-A7B4-A900-6A68-2373C7CB13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B2CEBF-7978-61BE-CDB2-B18710F62188}"/>
              </a:ext>
            </a:extLst>
          </p:cNvPr>
          <p:cNvSpPr>
            <a:spLocks noGrp="1"/>
          </p:cNvSpPr>
          <p:nvPr>
            <p:ph type="title"/>
          </p:nvPr>
        </p:nvSpPr>
        <p:spPr/>
        <p:txBody>
          <a:bodyPr/>
          <a:lstStyle/>
          <a:p>
            <a:r>
              <a:rPr lang="en-GB" dirty="0"/>
              <a:t>Single-group interrupted time-series design</a:t>
            </a:r>
          </a:p>
        </p:txBody>
      </p:sp>
      <p:sp>
        <p:nvSpPr>
          <p:cNvPr id="5" name="Content Placeholder 4">
            <a:extLst>
              <a:ext uri="{FF2B5EF4-FFF2-40B4-BE49-F238E27FC236}">
                <a16:creationId xmlns:a16="http://schemas.microsoft.com/office/drawing/2014/main" id="{7D061633-4E20-69B8-B09F-7525D1966BFB}"/>
              </a:ext>
            </a:extLst>
          </p:cNvPr>
          <p:cNvSpPr>
            <a:spLocks noGrp="1"/>
          </p:cNvSpPr>
          <p:nvPr>
            <p:ph idx="1"/>
          </p:nvPr>
        </p:nvSpPr>
        <p:spPr>
          <a:xfrm>
            <a:off x="3869268" y="864108"/>
            <a:ext cx="7315200" cy="749539"/>
          </a:xfrm>
        </p:spPr>
        <p:txBody>
          <a:bodyPr/>
          <a:lstStyle/>
          <a:p>
            <a:r>
              <a:rPr lang="en-US" dirty="0"/>
              <a:t>In this design, the researcher records measures for a single group both before and after a treatment.</a:t>
            </a:r>
          </a:p>
        </p:txBody>
      </p:sp>
      <p:cxnSp>
        <p:nvCxnSpPr>
          <p:cNvPr id="3" name="Straight Connector 2">
            <a:extLst>
              <a:ext uri="{FF2B5EF4-FFF2-40B4-BE49-F238E27FC236}">
                <a16:creationId xmlns:a16="http://schemas.microsoft.com/office/drawing/2014/main" id="{8204920B-EB65-791B-EBCF-BD383B14D339}"/>
              </a:ext>
            </a:extLst>
          </p:cNvPr>
          <p:cNvCxnSpPr>
            <a:cxnSpLocks/>
          </p:cNvCxnSpPr>
          <p:nvPr/>
        </p:nvCxnSpPr>
        <p:spPr>
          <a:xfrm>
            <a:off x="5431140" y="2614276"/>
            <a:ext cx="5753328" cy="0"/>
          </a:xfrm>
          <a:prstGeom prst="line">
            <a:avLst/>
          </a:prstGeom>
          <a:noFill/>
          <a:ln w="12700" cap="rnd" cmpd="sng" algn="ctr">
            <a:solidFill>
              <a:sysClr val="windowText" lastClr="000000"/>
            </a:solidFill>
            <a:prstDash val="sysDot"/>
          </a:ln>
          <a:effectLst/>
        </p:spPr>
      </p:cxnSp>
      <p:sp>
        <p:nvSpPr>
          <p:cNvPr id="4" name="Rounded Rectangle 6">
            <a:extLst>
              <a:ext uri="{FF2B5EF4-FFF2-40B4-BE49-F238E27FC236}">
                <a16:creationId xmlns:a16="http://schemas.microsoft.com/office/drawing/2014/main" id="{8EFE058D-FF36-C7D3-42E3-7DA93D5C6E79}"/>
              </a:ext>
            </a:extLst>
          </p:cNvPr>
          <p:cNvSpPr/>
          <p:nvPr/>
        </p:nvSpPr>
        <p:spPr>
          <a:xfrm>
            <a:off x="3822628" y="2385676"/>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A</a:t>
            </a:r>
          </a:p>
        </p:txBody>
      </p:sp>
      <p:sp>
        <p:nvSpPr>
          <p:cNvPr id="6" name="Oval 5">
            <a:extLst>
              <a:ext uri="{FF2B5EF4-FFF2-40B4-BE49-F238E27FC236}">
                <a16:creationId xmlns:a16="http://schemas.microsoft.com/office/drawing/2014/main" id="{04ABF456-6DA8-B775-5430-D341A2012DDC}"/>
              </a:ext>
            </a:extLst>
          </p:cNvPr>
          <p:cNvSpPr/>
          <p:nvPr/>
        </p:nvSpPr>
        <p:spPr>
          <a:xfrm>
            <a:off x="5227479" y="2410614"/>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Oval 7">
            <a:extLst>
              <a:ext uri="{FF2B5EF4-FFF2-40B4-BE49-F238E27FC236}">
                <a16:creationId xmlns:a16="http://schemas.microsoft.com/office/drawing/2014/main" id="{9BFD611C-A0C2-614D-539F-88BB025EF40C}"/>
              </a:ext>
            </a:extLst>
          </p:cNvPr>
          <p:cNvSpPr/>
          <p:nvPr/>
        </p:nvSpPr>
        <p:spPr>
          <a:xfrm>
            <a:off x="5146431"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Oval 8">
            <a:extLst>
              <a:ext uri="{FF2B5EF4-FFF2-40B4-BE49-F238E27FC236}">
                <a16:creationId xmlns:a16="http://schemas.microsoft.com/office/drawing/2014/main" id="{2CD8982B-6D9F-AB8F-B295-698D159DF94C}"/>
              </a:ext>
            </a:extLst>
          </p:cNvPr>
          <p:cNvSpPr/>
          <p:nvPr/>
        </p:nvSpPr>
        <p:spPr>
          <a:xfrm>
            <a:off x="10902076"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11" name="Group 10">
            <a:extLst>
              <a:ext uri="{FF2B5EF4-FFF2-40B4-BE49-F238E27FC236}">
                <a16:creationId xmlns:a16="http://schemas.microsoft.com/office/drawing/2014/main" id="{49F87D6F-CBB3-600C-2E24-718385D9219D}"/>
              </a:ext>
            </a:extLst>
          </p:cNvPr>
          <p:cNvGrpSpPr/>
          <p:nvPr/>
        </p:nvGrpSpPr>
        <p:grpSpPr>
          <a:xfrm>
            <a:off x="9278836" y="5868361"/>
            <a:ext cx="2733870" cy="885065"/>
            <a:chOff x="2279043" y="5972935"/>
            <a:chExt cx="2733870" cy="885065"/>
          </a:xfrm>
        </p:grpSpPr>
        <p:sp>
          <p:nvSpPr>
            <p:cNvPr id="12" name="Oval 11">
              <a:extLst>
                <a:ext uri="{FF2B5EF4-FFF2-40B4-BE49-F238E27FC236}">
                  <a16:creationId xmlns:a16="http://schemas.microsoft.com/office/drawing/2014/main" id="{27665922-13AC-7B56-5D1D-0A870892EED5}"/>
                </a:ext>
              </a:extLst>
            </p:cNvPr>
            <p:cNvSpPr/>
            <p:nvPr/>
          </p:nvSpPr>
          <p:spPr>
            <a:xfrm>
              <a:off x="2279044" y="5972935"/>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X</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3" name="Oval 12">
              <a:extLst>
                <a:ext uri="{FF2B5EF4-FFF2-40B4-BE49-F238E27FC236}">
                  <a16:creationId xmlns:a16="http://schemas.microsoft.com/office/drawing/2014/main" id="{7A34404A-521E-2A80-9DE4-0090D50D497E}"/>
                </a:ext>
              </a:extLst>
            </p:cNvPr>
            <p:cNvSpPr/>
            <p:nvPr/>
          </p:nvSpPr>
          <p:spPr>
            <a:xfrm>
              <a:off x="2279043" y="6450677"/>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O</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4" name="TextBox 13">
              <a:extLst>
                <a:ext uri="{FF2B5EF4-FFF2-40B4-BE49-F238E27FC236}">
                  <a16:creationId xmlns:a16="http://schemas.microsoft.com/office/drawing/2014/main" id="{B8A9E1AA-94C5-DE8C-73B4-3EDB91E4105B}"/>
                </a:ext>
              </a:extLst>
            </p:cNvPr>
            <p:cNvSpPr txBox="1"/>
            <p:nvPr/>
          </p:nvSpPr>
          <p:spPr>
            <a:xfrm>
              <a:off x="2686366" y="5991930"/>
              <a:ext cx="2326547" cy="307777"/>
            </a:xfrm>
            <a:prstGeom prst="rect">
              <a:avLst/>
            </a:prstGeom>
            <a:noFill/>
          </p:spPr>
          <p:txBody>
            <a:bodyPr wrap="square" rtlCol="0">
              <a:spAutoFit/>
            </a:bodyPr>
            <a:lstStyle/>
            <a:p>
              <a:r>
                <a:rPr lang="en-GB" sz="1400" dirty="0"/>
                <a:t>=  Treatment/Intervention</a:t>
              </a:r>
            </a:p>
          </p:txBody>
        </p:sp>
        <p:sp>
          <p:nvSpPr>
            <p:cNvPr id="15" name="TextBox 14">
              <a:extLst>
                <a:ext uri="{FF2B5EF4-FFF2-40B4-BE49-F238E27FC236}">
                  <a16:creationId xmlns:a16="http://schemas.microsoft.com/office/drawing/2014/main" id="{EC6F69E2-240A-27C1-4EA9-7D4DB3874914}"/>
                </a:ext>
              </a:extLst>
            </p:cNvPr>
            <p:cNvSpPr txBox="1"/>
            <p:nvPr/>
          </p:nvSpPr>
          <p:spPr>
            <a:xfrm>
              <a:off x="2686366" y="6469672"/>
              <a:ext cx="2326547" cy="307777"/>
            </a:xfrm>
            <a:prstGeom prst="rect">
              <a:avLst/>
            </a:prstGeom>
            <a:noFill/>
          </p:spPr>
          <p:txBody>
            <a:bodyPr wrap="square" rtlCol="0">
              <a:spAutoFit/>
            </a:bodyPr>
            <a:lstStyle/>
            <a:p>
              <a:r>
                <a:rPr lang="en-GB" sz="1400" dirty="0"/>
                <a:t>=  Measure</a:t>
              </a:r>
            </a:p>
          </p:txBody>
        </p:sp>
      </p:grpSp>
      <p:sp>
        <p:nvSpPr>
          <p:cNvPr id="7" name="Oval 6">
            <a:extLst>
              <a:ext uri="{FF2B5EF4-FFF2-40B4-BE49-F238E27FC236}">
                <a16:creationId xmlns:a16="http://schemas.microsoft.com/office/drawing/2014/main" id="{F82422BC-2571-2155-40C3-AEA233DDB42A}"/>
              </a:ext>
            </a:extLst>
          </p:cNvPr>
          <p:cNvSpPr/>
          <p:nvPr/>
        </p:nvSpPr>
        <p:spPr>
          <a:xfrm>
            <a:off x="8024253"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0" name="Oval 9">
            <a:extLst>
              <a:ext uri="{FF2B5EF4-FFF2-40B4-BE49-F238E27FC236}">
                <a16:creationId xmlns:a16="http://schemas.microsoft.com/office/drawing/2014/main" id="{22E3CBEF-EB13-D628-BDF0-7B3064A19F10}"/>
              </a:ext>
            </a:extLst>
          </p:cNvPr>
          <p:cNvSpPr/>
          <p:nvPr/>
        </p:nvSpPr>
        <p:spPr>
          <a:xfrm>
            <a:off x="5796897"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6" name="Oval 15">
            <a:extLst>
              <a:ext uri="{FF2B5EF4-FFF2-40B4-BE49-F238E27FC236}">
                <a16:creationId xmlns:a16="http://schemas.microsoft.com/office/drawing/2014/main" id="{3DA1E885-C479-71BD-C9F2-D521AEE1B4CD}"/>
              </a:ext>
            </a:extLst>
          </p:cNvPr>
          <p:cNvSpPr/>
          <p:nvPr/>
        </p:nvSpPr>
        <p:spPr>
          <a:xfrm>
            <a:off x="6447363"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8" name="Oval 17">
            <a:extLst>
              <a:ext uri="{FF2B5EF4-FFF2-40B4-BE49-F238E27FC236}">
                <a16:creationId xmlns:a16="http://schemas.microsoft.com/office/drawing/2014/main" id="{7DB7E12F-1B36-47D7-5875-3020297442AA}"/>
              </a:ext>
            </a:extLst>
          </p:cNvPr>
          <p:cNvSpPr/>
          <p:nvPr/>
        </p:nvSpPr>
        <p:spPr>
          <a:xfrm>
            <a:off x="9601143"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9" name="Oval 18">
            <a:extLst>
              <a:ext uri="{FF2B5EF4-FFF2-40B4-BE49-F238E27FC236}">
                <a16:creationId xmlns:a16="http://schemas.microsoft.com/office/drawing/2014/main" id="{A1F9BCA2-DD83-CF62-B55C-43AAF391A7A4}"/>
              </a:ext>
            </a:extLst>
          </p:cNvPr>
          <p:cNvSpPr/>
          <p:nvPr/>
        </p:nvSpPr>
        <p:spPr>
          <a:xfrm>
            <a:off x="10251609"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795622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58C8E-48CC-433E-2AE8-93DA11B573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736713-7AED-E454-2059-F6C913CB0708}"/>
              </a:ext>
            </a:extLst>
          </p:cNvPr>
          <p:cNvSpPr>
            <a:spLocks noGrp="1"/>
          </p:cNvSpPr>
          <p:nvPr>
            <p:ph type="title"/>
          </p:nvPr>
        </p:nvSpPr>
        <p:spPr/>
        <p:txBody>
          <a:bodyPr/>
          <a:lstStyle/>
          <a:p>
            <a:r>
              <a:rPr lang="en-US" dirty="0"/>
              <a:t>Static group comparison or post-test-only with non-equivalent groups</a:t>
            </a:r>
            <a:endParaRPr lang="en-GB" dirty="0"/>
          </a:p>
        </p:txBody>
      </p:sp>
      <p:sp>
        <p:nvSpPr>
          <p:cNvPr id="5" name="Content Placeholder 4">
            <a:extLst>
              <a:ext uri="{FF2B5EF4-FFF2-40B4-BE49-F238E27FC236}">
                <a16:creationId xmlns:a16="http://schemas.microsoft.com/office/drawing/2014/main" id="{4064814A-CD37-1BE8-7B46-BDE368420CA4}"/>
              </a:ext>
            </a:extLst>
          </p:cNvPr>
          <p:cNvSpPr>
            <a:spLocks noGrp="1"/>
          </p:cNvSpPr>
          <p:nvPr>
            <p:ph idx="1"/>
          </p:nvPr>
        </p:nvSpPr>
        <p:spPr>
          <a:xfrm>
            <a:off x="3869268" y="864108"/>
            <a:ext cx="7315200" cy="749539"/>
          </a:xfrm>
        </p:spPr>
        <p:txBody>
          <a:bodyPr>
            <a:normAutofit fontScale="85000" lnSpcReduction="10000"/>
          </a:bodyPr>
          <a:lstStyle/>
          <a:p>
            <a:r>
              <a:rPr lang="en-US" dirty="0"/>
              <a:t>Experimenters use this design after implementing a treatment. After the treatment, the researcher selects a comparison group and provides a posttest to both the experimental group(s) and the comparison group(s).</a:t>
            </a:r>
          </a:p>
        </p:txBody>
      </p:sp>
      <p:cxnSp>
        <p:nvCxnSpPr>
          <p:cNvPr id="3" name="Straight Connector 2">
            <a:extLst>
              <a:ext uri="{FF2B5EF4-FFF2-40B4-BE49-F238E27FC236}">
                <a16:creationId xmlns:a16="http://schemas.microsoft.com/office/drawing/2014/main" id="{2E6D090B-3292-06D7-32CB-864BCAAE1E89}"/>
              </a:ext>
            </a:extLst>
          </p:cNvPr>
          <p:cNvCxnSpPr>
            <a:cxnSpLocks/>
          </p:cNvCxnSpPr>
          <p:nvPr/>
        </p:nvCxnSpPr>
        <p:spPr>
          <a:xfrm>
            <a:off x="5431140" y="2614276"/>
            <a:ext cx="5753328" cy="0"/>
          </a:xfrm>
          <a:prstGeom prst="line">
            <a:avLst/>
          </a:prstGeom>
          <a:noFill/>
          <a:ln w="12700" cap="rnd" cmpd="sng" algn="ctr">
            <a:solidFill>
              <a:sysClr val="windowText" lastClr="000000"/>
            </a:solidFill>
            <a:prstDash val="sysDot"/>
          </a:ln>
          <a:effectLst/>
        </p:spPr>
      </p:cxnSp>
      <p:sp>
        <p:nvSpPr>
          <p:cNvPr id="4" name="Rounded Rectangle 6">
            <a:extLst>
              <a:ext uri="{FF2B5EF4-FFF2-40B4-BE49-F238E27FC236}">
                <a16:creationId xmlns:a16="http://schemas.microsoft.com/office/drawing/2014/main" id="{E241FC35-F118-D87D-7D1A-3AF26B9CA737}"/>
              </a:ext>
            </a:extLst>
          </p:cNvPr>
          <p:cNvSpPr/>
          <p:nvPr/>
        </p:nvSpPr>
        <p:spPr>
          <a:xfrm>
            <a:off x="3822628" y="2385676"/>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A</a:t>
            </a:r>
          </a:p>
        </p:txBody>
      </p:sp>
      <p:sp>
        <p:nvSpPr>
          <p:cNvPr id="6" name="Oval 5">
            <a:extLst>
              <a:ext uri="{FF2B5EF4-FFF2-40B4-BE49-F238E27FC236}">
                <a16:creationId xmlns:a16="http://schemas.microsoft.com/office/drawing/2014/main" id="{42876231-4DBF-4BBB-F65A-089AA69EE985}"/>
              </a:ext>
            </a:extLst>
          </p:cNvPr>
          <p:cNvSpPr/>
          <p:nvPr/>
        </p:nvSpPr>
        <p:spPr>
          <a:xfrm>
            <a:off x="5227479" y="2410614"/>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Oval 7">
            <a:extLst>
              <a:ext uri="{FF2B5EF4-FFF2-40B4-BE49-F238E27FC236}">
                <a16:creationId xmlns:a16="http://schemas.microsoft.com/office/drawing/2014/main" id="{B4AB8648-690F-FB0C-8238-A6E4A55D7223}"/>
              </a:ext>
            </a:extLst>
          </p:cNvPr>
          <p:cNvSpPr/>
          <p:nvPr/>
        </p:nvSpPr>
        <p:spPr>
          <a:xfrm>
            <a:off x="5146431"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Oval 8">
            <a:extLst>
              <a:ext uri="{FF2B5EF4-FFF2-40B4-BE49-F238E27FC236}">
                <a16:creationId xmlns:a16="http://schemas.microsoft.com/office/drawing/2014/main" id="{D2016A06-9003-0F69-DC12-D5A4A599CA31}"/>
              </a:ext>
            </a:extLst>
          </p:cNvPr>
          <p:cNvSpPr/>
          <p:nvPr/>
        </p:nvSpPr>
        <p:spPr>
          <a:xfrm>
            <a:off x="10902076"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11" name="Group 10">
            <a:extLst>
              <a:ext uri="{FF2B5EF4-FFF2-40B4-BE49-F238E27FC236}">
                <a16:creationId xmlns:a16="http://schemas.microsoft.com/office/drawing/2014/main" id="{B8BC5216-BA2A-AFF5-31DA-5700002EF427}"/>
              </a:ext>
            </a:extLst>
          </p:cNvPr>
          <p:cNvGrpSpPr/>
          <p:nvPr/>
        </p:nvGrpSpPr>
        <p:grpSpPr>
          <a:xfrm>
            <a:off x="9278836" y="5868361"/>
            <a:ext cx="2733870" cy="885065"/>
            <a:chOff x="2279043" y="5972935"/>
            <a:chExt cx="2733870" cy="885065"/>
          </a:xfrm>
        </p:grpSpPr>
        <p:sp>
          <p:nvSpPr>
            <p:cNvPr id="12" name="Oval 11">
              <a:extLst>
                <a:ext uri="{FF2B5EF4-FFF2-40B4-BE49-F238E27FC236}">
                  <a16:creationId xmlns:a16="http://schemas.microsoft.com/office/drawing/2014/main" id="{2439041B-F0EF-E150-5607-02574D04CD41}"/>
                </a:ext>
              </a:extLst>
            </p:cNvPr>
            <p:cNvSpPr/>
            <p:nvPr/>
          </p:nvSpPr>
          <p:spPr>
            <a:xfrm>
              <a:off x="2279044" y="5972935"/>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X</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3" name="Oval 12">
              <a:extLst>
                <a:ext uri="{FF2B5EF4-FFF2-40B4-BE49-F238E27FC236}">
                  <a16:creationId xmlns:a16="http://schemas.microsoft.com/office/drawing/2014/main" id="{64638555-A69C-0C4F-FF89-DB8755B21E47}"/>
                </a:ext>
              </a:extLst>
            </p:cNvPr>
            <p:cNvSpPr/>
            <p:nvPr/>
          </p:nvSpPr>
          <p:spPr>
            <a:xfrm>
              <a:off x="2279043" y="6450677"/>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O</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4" name="TextBox 13">
              <a:extLst>
                <a:ext uri="{FF2B5EF4-FFF2-40B4-BE49-F238E27FC236}">
                  <a16:creationId xmlns:a16="http://schemas.microsoft.com/office/drawing/2014/main" id="{79064266-C8E0-D4E6-8205-58CBF8C5807F}"/>
                </a:ext>
              </a:extLst>
            </p:cNvPr>
            <p:cNvSpPr txBox="1"/>
            <p:nvPr/>
          </p:nvSpPr>
          <p:spPr>
            <a:xfrm>
              <a:off x="2686366" y="5991930"/>
              <a:ext cx="2326547" cy="307777"/>
            </a:xfrm>
            <a:prstGeom prst="rect">
              <a:avLst/>
            </a:prstGeom>
            <a:noFill/>
          </p:spPr>
          <p:txBody>
            <a:bodyPr wrap="square" rtlCol="0">
              <a:spAutoFit/>
            </a:bodyPr>
            <a:lstStyle/>
            <a:p>
              <a:r>
                <a:rPr lang="en-GB" sz="1400" dirty="0"/>
                <a:t>=  Treatment/Intervention</a:t>
              </a:r>
            </a:p>
          </p:txBody>
        </p:sp>
        <p:sp>
          <p:nvSpPr>
            <p:cNvPr id="15" name="TextBox 14">
              <a:extLst>
                <a:ext uri="{FF2B5EF4-FFF2-40B4-BE49-F238E27FC236}">
                  <a16:creationId xmlns:a16="http://schemas.microsoft.com/office/drawing/2014/main" id="{C0B3568D-3CD1-1229-7BA2-C02E35BC5DDC}"/>
                </a:ext>
              </a:extLst>
            </p:cNvPr>
            <p:cNvSpPr txBox="1"/>
            <p:nvPr/>
          </p:nvSpPr>
          <p:spPr>
            <a:xfrm>
              <a:off x="2686366" y="6469672"/>
              <a:ext cx="2326547" cy="307777"/>
            </a:xfrm>
            <a:prstGeom prst="rect">
              <a:avLst/>
            </a:prstGeom>
            <a:noFill/>
          </p:spPr>
          <p:txBody>
            <a:bodyPr wrap="square" rtlCol="0">
              <a:spAutoFit/>
            </a:bodyPr>
            <a:lstStyle/>
            <a:p>
              <a:r>
                <a:rPr lang="en-GB" sz="1400" dirty="0"/>
                <a:t>=  Measure</a:t>
              </a:r>
            </a:p>
          </p:txBody>
        </p:sp>
      </p:grpSp>
      <p:cxnSp>
        <p:nvCxnSpPr>
          <p:cNvPr id="7" name="Straight Connector 6">
            <a:extLst>
              <a:ext uri="{FF2B5EF4-FFF2-40B4-BE49-F238E27FC236}">
                <a16:creationId xmlns:a16="http://schemas.microsoft.com/office/drawing/2014/main" id="{FE28EF34-480A-0E44-A4B1-8BF535BB0B66}"/>
              </a:ext>
            </a:extLst>
          </p:cNvPr>
          <p:cNvCxnSpPr>
            <a:cxnSpLocks/>
          </p:cNvCxnSpPr>
          <p:nvPr/>
        </p:nvCxnSpPr>
        <p:spPr>
          <a:xfrm>
            <a:off x="5431140" y="3479561"/>
            <a:ext cx="5753328" cy="0"/>
          </a:xfrm>
          <a:prstGeom prst="line">
            <a:avLst/>
          </a:prstGeom>
          <a:noFill/>
          <a:ln w="12700" cap="rnd" cmpd="sng" algn="ctr">
            <a:solidFill>
              <a:sysClr val="windowText" lastClr="000000"/>
            </a:solidFill>
            <a:prstDash val="sysDot"/>
          </a:ln>
          <a:effectLst/>
        </p:spPr>
      </p:cxnSp>
      <p:sp>
        <p:nvSpPr>
          <p:cNvPr id="10" name="Rounded Rectangle 6">
            <a:extLst>
              <a:ext uri="{FF2B5EF4-FFF2-40B4-BE49-F238E27FC236}">
                <a16:creationId xmlns:a16="http://schemas.microsoft.com/office/drawing/2014/main" id="{11C0AD2C-39C1-0998-572F-0E9E0F500C55}"/>
              </a:ext>
            </a:extLst>
          </p:cNvPr>
          <p:cNvSpPr/>
          <p:nvPr/>
        </p:nvSpPr>
        <p:spPr>
          <a:xfrm>
            <a:off x="3822628" y="3250961"/>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B</a:t>
            </a:r>
          </a:p>
        </p:txBody>
      </p:sp>
      <p:sp>
        <p:nvSpPr>
          <p:cNvPr id="18" name="Oval 17">
            <a:extLst>
              <a:ext uri="{FF2B5EF4-FFF2-40B4-BE49-F238E27FC236}">
                <a16:creationId xmlns:a16="http://schemas.microsoft.com/office/drawing/2014/main" id="{100A44C4-BF0F-EF20-18C8-5BBF2194F3E3}"/>
              </a:ext>
            </a:extLst>
          </p:cNvPr>
          <p:cNvSpPr/>
          <p:nvPr/>
        </p:nvSpPr>
        <p:spPr>
          <a:xfrm>
            <a:off x="10902076" y="3194851"/>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42434551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1093E-FA41-F95F-933B-83A1739826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7F2678-1C63-692A-A7BF-677A7D4BB898}"/>
              </a:ext>
            </a:extLst>
          </p:cNvPr>
          <p:cNvSpPr>
            <a:spLocks noGrp="1"/>
          </p:cNvSpPr>
          <p:nvPr>
            <p:ph type="title"/>
          </p:nvPr>
        </p:nvSpPr>
        <p:spPr/>
        <p:txBody>
          <a:bodyPr/>
          <a:lstStyle/>
          <a:p>
            <a:r>
              <a:rPr lang="en-US" dirty="0"/>
              <a:t>Alternative treatment post-test-only with non-equivalent groups design</a:t>
            </a:r>
            <a:endParaRPr lang="en-GB" dirty="0"/>
          </a:p>
        </p:txBody>
      </p:sp>
      <p:sp>
        <p:nvSpPr>
          <p:cNvPr id="5" name="Content Placeholder 4">
            <a:extLst>
              <a:ext uri="{FF2B5EF4-FFF2-40B4-BE49-F238E27FC236}">
                <a16:creationId xmlns:a16="http://schemas.microsoft.com/office/drawing/2014/main" id="{B757D621-D9F4-99A1-BDD7-14388BB9C45F}"/>
              </a:ext>
            </a:extLst>
          </p:cNvPr>
          <p:cNvSpPr>
            <a:spLocks noGrp="1"/>
          </p:cNvSpPr>
          <p:nvPr>
            <p:ph idx="1"/>
          </p:nvPr>
        </p:nvSpPr>
        <p:spPr>
          <a:xfrm>
            <a:off x="3869268" y="864108"/>
            <a:ext cx="7315200" cy="749539"/>
          </a:xfrm>
        </p:spPr>
        <p:txBody>
          <a:bodyPr>
            <a:normAutofit fontScale="92500" lnSpcReduction="20000"/>
          </a:bodyPr>
          <a:lstStyle/>
          <a:p>
            <a:r>
              <a:rPr lang="en-US" dirty="0"/>
              <a:t>This design uses the same procedure as the Static Group Comparison, with the exception that the non-equivalent comparison group received a different treatment.</a:t>
            </a:r>
          </a:p>
        </p:txBody>
      </p:sp>
      <p:cxnSp>
        <p:nvCxnSpPr>
          <p:cNvPr id="3" name="Straight Connector 2">
            <a:extLst>
              <a:ext uri="{FF2B5EF4-FFF2-40B4-BE49-F238E27FC236}">
                <a16:creationId xmlns:a16="http://schemas.microsoft.com/office/drawing/2014/main" id="{F982B278-93B8-D3FD-2529-B02733A19AC8}"/>
              </a:ext>
            </a:extLst>
          </p:cNvPr>
          <p:cNvCxnSpPr>
            <a:cxnSpLocks/>
          </p:cNvCxnSpPr>
          <p:nvPr/>
        </p:nvCxnSpPr>
        <p:spPr>
          <a:xfrm>
            <a:off x="5431140" y="2614276"/>
            <a:ext cx="5753328" cy="0"/>
          </a:xfrm>
          <a:prstGeom prst="line">
            <a:avLst/>
          </a:prstGeom>
          <a:noFill/>
          <a:ln w="12700" cap="rnd" cmpd="sng" algn="ctr">
            <a:solidFill>
              <a:sysClr val="windowText" lastClr="000000"/>
            </a:solidFill>
            <a:prstDash val="sysDot"/>
          </a:ln>
          <a:effectLst/>
        </p:spPr>
      </p:cxnSp>
      <p:sp>
        <p:nvSpPr>
          <p:cNvPr id="4" name="Rounded Rectangle 6">
            <a:extLst>
              <a:ext uri="{FF2B5EF4-FFF2-40B4-BE49-F238E27FC236}">
                <a16:creationId xmlns:a16="http://schemas.microsoft.com/office/drawing/2014/main" id="{F9DAB87C-FEF8-6CEF-5DED-91D7BAC06254}"/>
              </a:ext>
            </a:extLst>
          </p:cNvPr>
          <p:cNvSpPr/>
          <p:nvPr/>
        </p:nvSpPr>
        <p:spPr>
          <a:xfrm>
            <a:off x="3822628" y="2385676"/>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A</a:t>
            </a:r>
          </a:p>
        </p:txBody>
      </p:sp>
      <p:sp>
        <p:nvSpPr>
          <p:cNvPr id="6" name="Oval 5">
            <a:extLst>
              <a:ext uri="{FF2B5EF4-FFF2-40B4-BE49-F238E27FC236}">
                <a16:creationId xmlns:a16="http://schemas.microsoft.com/office/drawing/2014/main" id="{2CC1B0DF-F4C9-B607-39EF-0A5432481A6F}"/>
              </a:ext>
            </a:extLst>
          </p:cNvPr>
          <p:cNvSpPr/>
          <p:nvPr/>
        </p:nvSpPr>
        <p:spPr>
          <a:xfrm>
            <a:off x="5227479" y="2410614"/>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Oval 7">
            <a:extLst>
              <a:ext uri="{FF2B5EF4-FFF2-40B4-BE49-F238E27FC236}">
                <a16:creationId xmlns:a16="http://schemas.microsoft.com/office/drawing/2014/main" id="{F7E48EC7-EC1D-5363-8922-3D0FD1AAD636}"/>
              </a:ext>
            </a:extLst>
          </p:cNvPr>
          <p:cNvSpPr/>
          <p:nvPr/>
        </p:nvSpPr>
        <p:spPr>
          <a:xfrm>
            <a:off x="5146431"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r>
              <a:rPr kumimoji="0" lang="en-GB" sz="16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rPr>
              <a:t>1</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Oval 8">
            <a:extLst>
              <a:ext uri="{FF2B5EF4-FFF2-40B4-BE49-F238E27FC236}">
                <a16:creationId xmlns:a16="http://schemas.microsoft.com/office/drawing/2014/main" id="{5F407FF7-151F-6B36-BDE1-2F0C8357705F}"/>
              </a:ext>
            </a:extLst>
          </p:cNvPr>
          <p:cNvSpPr/>
          <p:nvPr/>
        </p:nvSpPr>
        <p:spPr>
          <a:xfrm>
            <a:off x="10902076"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11" name="Group 10">
            <a:extLst>
              <a:ext uri="{FF2B5EF4-FFF2-40B4-BE49-F238E27FC236}">
                <a16:creationId xmlns:a16="http://schemas.microsoft.com/office/drawing/2014/main" id="{D1BCF996-59E7-57CD-70E5-06F91C237717}"/>
              </a:ext>
            </a:extLst>
          </p:cNvPr>
          <p:cNvGrpSpPr/>
          <p:nvPr/>
        </p:nvGrpSpPr>
        <p:grpSpPr>
          <a:xfrm>
            <a:off x="9278836" y="5868361"/>
            <a:ext cx="2733870" cy="885065"/>
            <a:chOff x="2279043" y="5972935"/>
            <a:chExt cx="2733870" cy="885065"/>
          </a:xfrm>
        </p:grpSpPr>
        <p:sp>
          <p:nvSpPr>
            <p:cNvPr id="12" name="Oval 11">
              <a:extLst>
                <a:ext uri="{FF2B5EF4-FFF2-40B4-BE49-F238E27FC236}">
                  <a16:creationId xmlns:a16="http://schemas.microsoft.com/office/drawing/2014/main" id="{A3C51EA3-55E2-DB21-4B14-504DAEE8AFCD}"/>
                </a:ext>
              </a:extLst>
            </p:cNvPr>
            <p:cNvSpPr/>
            <p:nvPr/>
          </p:nvSpPr>
          <p:spPr>
            <a:xfrm>
              <a:off x="2279044" y="5972935"/>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X</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3" name="Oval 12">
              <a:extLst>
                <a:ext uri="{FF2B5EF4-FFF2-40B4-BE49-F238E27FC236}">
                  <a16:creationId xmlns:a16="http://schemas.microsoft.com/office/drawing/2014/main" id="{D11A4FD2-A271-D07C-8B39-3D131C0895AC}"/>
                </a:ext>
              </a:extLst>
            </p:cNvPr>
            <p:cNvSpPr/>
            <p:nvPr/>
          </p:nvSpPr>
          <p:spPr>
            <a:xfrm>
              <a:off x="2279043" y="6450677"/>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O</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4" name="TextBox 13">
              <a:extLst>
                <a:ext uri="{FF2B5EF4-FFF2-40B4-BE49-F238E27FC236}">
                  <a16:creationId xmlns:a16="http://schemas.microsoft.com/office/drawing/2014/main" id="{0E77882C-317F-3D48-D9F5-91CC7E8F0983}"/>
                </a:ext>
              </a:extLst>
            </p:cNvPr>
            <p:cNvSpPr txBox="1"/>
            <p:nvPr/>
          </p:nvSpPr>
          <p:spPr>
            <a:xfrm>
              <a:off x="2686366" y="5991930"/>
              <a:ext cx="2326547" cy="307777"/>
            </a:xfrm>
            <a:prstGeom prst="rect">
              <a:avLst/>
            </a:prstGeom>
            <a:noFill/>
          </p:spPr>
          <p:txBody>
            <a:bodyPr wrap="square" rtlCol="0">
              <a:spAutoFit/>
            </a:bodyPr>
            <a:lstStyle/>
            <a:p>
              <a:r>
                <a:rPr lang="en-GB" sz="1400" dirty="0"/>
                <a:t>=  Treatment/Intervention</a:t>
              </a:r>
            </a:p>
          </p:txBody>
        </p:sp>
        <p:sp>
          <p:nvSpPr>
            <p:cNvPr id="15" name="TextBox 14">
              <a:extLst>
                <a:ext uri="{FF2B5EF4-FFF2-40B4-BE49-F238E27FC236}">
                  <a16:creationId xmlns:a16="http://schemas.microsoft.com/office/drawing/2014/main" id="{519DC0FD-57C3-690A-4F09-ED6207911F7E}"/>
                </a:ext>
              </a:extLst>
            </p:cNvPr>
            <p:cNvSpPr txBox="1"/>
            <p:nvPr/>
          </p:nvSpPr>
          <p:spPr>
            <a:xfrm>
              <a:off x="2686366" y="6469672"/>
              <a:ext cx="2326547" cy="307777"/>
            </a:xfrm>
            <a:prstGeom prst="rect">
              <a:avLst/>
            </a:prstGeom>
            <a:noFill/>
          </p:spPr>
          <p:txBody>
            <a:bodyPr wrap="square" rtlCol="0">
              <a:spAutoFit/>
            </a:bodyPr>
            <a:lstStyle/>
            <a:p>
              <a:r>
                <a:rPr lang="en-GB" sz="1400" dirty="0"/>
                <a:t>=  Measure</a:t>
              </a:r>
            </a:p>
          </p:txBody>
        </p:sp>
      </p:grpSp>
      <p:cxnSp>
        <p:nvCxnSpPr>
          <p:cNvPr id="7" name="Straight Connector 6">
            <a:extLst>
              <a:ext uri="{FF2B5EF4-FFF2-40B4-BE49-F238E27FC236}">
                <a16:creationId xmlns:a16="http://schemas.microsoft.com/office/drawing/2014/main" id="{7E99EE5B-105A-557F-3629-BFD8D4255C18}"/>
              </a:ext>
            </a:extLst>
          </p:cNvPr>
          <p:cNvCxnSpPr>
            <a:cxnSpLocks/>
          </p:cNvCxnSpPr>
          <p:nvPr/>
        </p:nvCxnSpPr>
        <p:spPr>
          <a:xfrm>
            <a:off x="5431140" y="3479561"/>
            <a:ext cx="5753328" cy="0"/>
          </a:xfrm>
          <a:prstGeom prst="line">
            <a:avLst/>
          </a:prstGeom>
          <a:noFill/>
          <a:ln w="12700" cap="rnd" cmpd="sng" algn="ctr">
            <a:solidFill>
              <a:sysClr val="windowText" lastClr="000000"/>
            </a:solidFill>
            <a:prstDash val="sysDot"/>
          </a:ln>
          <a:effectLst/>
        </p:spPr>
      </p:cxnSp>
      <p:sp>
        <p:nvSpPr>
          <p:cNvPr id="10" name="Rounded Rectangle 6">
            <a:extLst>
              <a:ext uri="{FF2B5EF4-FFF2-40B4-BE49-F238E27FC236}">
                <a16:creationId xmlns:a16="http://schemas.microsoft.com/office/drawing/2014/main" id="{B237F012-CA78-E404-176F-261E745D8B47}"/>
              </a:ext>
            </a:extLst>
          </p:cNvPr>
          <p:cNvSpPr/>
          <p:nvPr/>
        </p:nvSpPr>
        <p:spPr>
          <a:xfrm>
            <a:off x="3822628" y="3250961"/>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B</a:t>
            </a:r>
          </a:p>
        </p:txBody>
      </p:sp>
      <p:sp>
        <p:nvSpPr>
          <p:cNvPr id="18" name="Oval 17">
            <a:extLst>
              <a:ext uri="{FF2B5EF4-FFF2-40B4-BE49-F238E27FC236}">
                <a16:creationId xmlns:a16="http://schemas.microsoft.com/office/drawing/2014/main" id="{9A7DFAD1-BA3F-4FD7-9F3E-063504DC1177}"/>
              </a:ext>
            </a:extLst>
          </p:cNvPr>
          <p:cNvSpPr/>
          <p:nvPr/>
        </p:nvSpPr>
        <p:spPr>
          <a:xfrm>
            <a:off x="10902076" y="3194851"/>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6" name="Oval 15">
            <a:extLst>
              <a:ext uri="{FF2B5EF4-FFF2-40B4-BE49-F238E27FC236}">
                <a16:creationId xmlns:a16="http://schemas.microsoft.com/office/drawing/2014/main" id="{86417FE6-4B5D-30E1-0E93-741314FB9677}"/>
              </a:ext>
            </a:extLst>
          </p:cNvPr>
          <p:cNvSpPr/>
          <p:nvPr/>
        </p:nvSpPr>
        <p:spPr>
          <a:xfrm>
            <a:off x="5146431" y="3193723"/>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r>
              <a:rPr kumimoji="0" lang="en-GB" sz="16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rPr>
              <a:t>2</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056965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52AF7-7E6A-AF59-4BCB-17195E6AC9A8}"/>
              </a:ext>
            </a:extLst>
          </p:cNvPr>
          <p:cNvSpPr>
            <a:spLocks noGrp="1"/>
          </p:cNvSpPr>
          <p:nvPr>
            <p:ph type="title"/>
          </p:nvPr>
        </p:nvSpPr>
        <p:spPr/>
        <p:txBody>
          <a:bodyPr/>
          <a:lstStyle/>
          <a:p>
            <a:r>
              <a:rPr lang="en-GB" dirty="0"/>
              <a:t>Post-positivism</a:t>
            </a:r>
          </a:p>
        </p:txBody>
      </p:sp>
      <p:sp>
        <p:nvSpPr>
          <p:cNvPr id="4" name="Content Placeholder 2">
            <a:extLst>
              <a:ext uri="{FF2B5EF4-FFF2-40B4-BE49-F238E27FC236}">
                <a16:creationId xmlns:a16="http://schemas.microsoft.com/office/drawing/2014/main" id="{AE021F65-ED4E-FABB-8958-AD622E0BEBBF}"/>
              </a:ext>
            </a:extLst>
          </p:cNvPr>
          <p:cNvSpPr>
            <a:spLocks noGrp="1"/>
          </p:cNvSpPr>
          <p:nvPr>
            <p:ph idx="1"/>
          </p:nvPr>
        </p:nvSpPr>
        <p:spPr>
          <a:xfrm>
            <a:off x="3868738" y="863600"/>
            <a:ext cx="7315200" cy="5121275"/>
          </a:xfrm>
        </p:spPr>
        <p:txBody>
          <a:bodyPr>
            <a:normAutofit lnSpcReduction="10000"/>
          </a:bodyPr>
          <a:lstStyle/>
          <a:p>
            <a:r>
              <a:rPr lang="en-US" b="1" dirty="0"/>
              <a:t>Deterministic: </a:t>
            </a:r>
            <a:r>
              <a:rPr lang="en-US" dirty="0"/>
              <a:t>Causes (probably) determine effects or outcomes. The problems studied by </a:t>
            </a:r>
            <a:r>
              <a:rPr lang="en-US" dirty="0" err="1"/>
              <a:t>postpositivists</a:t>
            </a:r>
            <a:r>
              <a:rPr lang="en-US" dirty="0"/>
              <a:t> reflect the need to identify and assess the causes that influence outcomes, such as those found in experiments.</a:t>
            </a:r>
          </a:p>
          <a:p>
            <a:r>
              <a:rPr lang="en-US" b="1" dirty="0"/>
              <a:t>Reductionistic: </a:t>
            </a:r>
            <a:r>
              <a:rPr lang="en-US" dirty="0"/>
              <a:t>The intent is to reduce ideas into a small, discrete set to test, such as the variables that comprise hypotheses and research questions.</a:t>
            </a:r>
          </a:p>
          <a:p>
            <a:r>
              <a:rPr lang="en-US" b="1" dirty="0"/>
              <a:t>Empirical observation: </a:t>
            </a:r>
            <a:r>
              <a:rPr lang="en-US" dirty="0"/>
              <a:t>Knowledge development is based on careful observation and measurement of the objective reality that exists “out there” in the world. Developing numeric measures of observations and studying the behavior of individuals is paramount.</a:t>
            </a:r>
          </a:p>
          <a:p>
            <a:r>
              <a:rPr lang="en-US" b="1" dirty="0"/>
              <a:t>Theory verification: </a:t>
            </a:r>
            <a:r>
              <a:rPr lang="en-US" dirty="0"/>
              <a:t>There are laws or theories that govern the world, and these need to be tested or verified and refined so that we can understand the world. In the scientific method, a researcher begins with a theory, collects data that either supports or refutes the theory, and then makes necessary revisions and conducts additional tests.</a:t>
            </a:r>
          </a:p>
        </p:txBody>
      </p:sp>
      <p:sp>
        <p:nvSpPr>
          <p:cNvPr id="5" name="TextBox 4">
            <a:extLst>
              <a:ext uri="{FF2B5EF4-FFF2-40B4-BE49-F238E27FC236}">
                <a16:creationId xmlns:a16="http://schemas.microsoft.com/office/drawing/2014/main" id="{414BF27B-C828-98E0-1A6D-21519392C06E}"/>
              </a:ext>
            </a:extLst>
          </p:cNvPr>
          <p:cNvSpPr txBox="1"/>
          <p:nvPr/>
        </p:nvSpPr>
        <p:spPr>
          <a:xfrm>
            <a:off x="0" y="5742950"/>
            <a:ext cx="2947482" cy="338554"/>
          </a:xfrm>
          <a:prstGeom prst="rect">
            <a:avLst/>
          </a:prstGeom>
          <a:noFill/>
        </p:spPr>
        <p:txBody>
          <a:bodyPr wrap="square" rtlCol="0">
            <a:spAutoFit/>
          </a:bodyPr>
          <a:lstStyle/>
          <a:p>
            <a:r>
              <a:rPr lang="en-GB" sz="1600" dirty="0"/>
              <a:t>(Creswell and Creswell, 2018)</a:t>
            </a:r>
          </a:p>
        </p:txBody>
      </p:sp>
    </p:spTree>
    <p:extLst>
      <p:ext uri="{BB962C8B-B14F-4D97-AF65-F5344CB8AC3E}">
        <p14:creationId xmlns:p14="http://schemas.microsoft.com/office/powerpoint/2010/main" val="5328876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24D04-6567-93B0-2A7C-2DED87D5F6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BADAA9-E5B3-0666-F96B-7C9386AE7929}"/>
              </a:ext>
            </a:extLst>
          </p:cNvPr>
          <p:cNvSpPr>
            <a:spLocks noGrp="1"/>
          </p:cNvSpPr>
          <p:nvPr>
            <p:ph type="title"/>
          </p:nvPr>
        </p:nvSpPr>
        <p:spPr/>
        <p:txBody>
          <a:bodyPr/>
          <a:lstStyle/>
          <a:p>
            <a:r>
              <a:rPr lang="en-US" sz="3600" dirty="0"/>
              <a:t>Nonequivalent (pre-test and post-test) control-group design</a:t>
            </a:r>
            <a:endParaRPr lang="en-GB" dirty="0"/>
          </a:p>
        </p:txBody>
      </p:sp>
      <p:sp>
        <p:nvSpPr>
          <p:cNvPr id="5" name="Content Placeholder 4">
            <a:extLst>
              <a:ext uri="{FF2B5EF4-FFF2-40B4-BE49-F238E27FC236}">
                <a16:creationId xmlns:a16="http://schemas.microsoft.com/office/drawing/2014/main" id="{3BC0C388-1E1A-1D0B-7FA7-8785DCDF1328}"/>
              </a:ext>
            </a:extLst>
          </p:cNvPr>
          <p:cNvSpPr>
            <a:spLocks noGrp="1"/>
          </p:cNvSpPr>
          <p:nvPr>
            <p:ph idx="1"/>
          </p:nvPr>
        </p:nvSpPr>
        <p:spPr>
          <a:xfrm>
            <a:off x="3869268" y="864108"/>
            <a:ext cx="7315200" cy="940994"/>
          </a:xfrm>
        </p:spPr>
        <p:txBody>
          <a:bodyPr>
            <a:normAutofit fontScale="92500" lnSpcReduction="20000"/>
          </a:bodyPr>
          <a:lstStyle/>
          <a:p>
            <a:r>
              <a:rPr lang="en-US" dirty="0"/>
              <a:t>In this design, a popular approach to quasi-experiments, the experimental Group A and the control Group B are selected </a:t>
            </a:r>
            <a:r>
              <a:rPr lang="en-US" b="1" dirty="0"/>
              <a:t>without random assignment</a:t>
            </a:r>
            <a:r>
              <a:rPr lang="en-US" dirty="0"/>
              <a:t>. Both groups take a pretest and posttest. Only the experimental group receives the treatment.</a:t>
            </a:r>
          </a:p>
        </p:txBody>
      </p:sp>
      <p:cxnSp>
        <p:nvCxnSpPr>
          <p:cNvPr id="3" name="Straight Connector 2">
            <a:extLst>
              <a:ext uri="{FF2B5EF4-FFF2-40B4-BE49-F238E27FC236}">
                <a16:creationId xmlns:a16="http://schemas.microsoft.com/office/drawing/2014/main" id="{3F45D521-2F1E-DC72-776D-1A39A66A4D14}"/>
              </a:ext>
            </a:extLst>
          </p:cNvPr>
          <p:cNvCxnSpPr>
            <a:cxnSpLocks/>
          </p:cNvCxnSpPr>
          <p:nvPr/>
        </p:nvCxnSpPr>
        <p:spPr>
          <a:xfrm>
            <a:off x="5431140" y="2614276"/>
            <a:ext cx="5753328" cy="0"/>
          </a:xfrm>
          <a:prstGeom prst="line">
            <a:avLst/>
          </a:prstGeom>
          <a:noFill/>
          <a:ln w="12700" cap="rnd" cmpd="sng" algn="ctr">
            <a:solidFill>
              <a:sysClr val="windowText" lastClr="000000"/>
            </a:solidFill>
            <a:prstDash val="sysDot"/>
          </a:ln>
          <a:effectLst/>
        </p:spPr>
      </p:cxnSp>
      <p:sp>
        <p:nvSpPr>
          <p:cNvPr id="4" name="Rounded Rectangle 6">
            <a:extLst>
              <a:ext uri="{FF2B5EF4-FFF2-40B4-BE49-F238E27FC236}">
                <a16:creationId xmlns:a16="http://schemas.microsoft.com/office/drawing/2014/main" id="{AA2064DE-2110-1663-BCEF-6775F9FB96AD}"/>
              </a:ext>
            </a:extLst>
          </p:cNvPr>
          <p:cNvSpPr/>
          <p:nvPr/>
        </p:nvSpPr>
        <p:spPr>
          <a:xfrm>
            <a:off x="3822628" y="2385676"/>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A</a:t>
            </a:r>
          </a:p>
        </p:txBody>
      </p:sp>
      <p:sp>
        <p:nvSpPr>
          <p:cNvPr id="6" name="Oval 5">
            <a:extLst>
              <a:ext uri="{FF2B5EF4-FFF2-40B4-BE49-F238E27FC236}">
                <a16:creationId xmlns:a16="http://schemas.microsoft.com/office/drawing/2014/main" id="{E589D3DC-71FA-61D4-2E66-5A5E9025D69E}"/>
              </a:ext>
            </a:extLst>
          </p:cNvPr>
          <p:cNvSpPr/>
          <p:nvPr/>
        </p:nvSpPr>
        <p:spPr>
          <a:xfrm>
            <a:off x="5227479" y="2410614"/>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Oval 7">
            <a:extLst>
              <a:ext uri="{FF2B5EF4-FFF2-40B4-BE49-F238E27FC236}">
                <a16:creationId xmlns:a16="http://schemas.microsoft.com/office/drawing/2014/main" id="{D745807D-09C0-3202-0F2E-A75EFB893128}"/>
              </a:ext>
            </a:extLst>
          </p:cNvPr>
          <p:cNvSpPr/>
          <p:nvPr/>
        </p:nvSpPr>
        <p:spPr>
          <a:xfrm>
            <a:off x="5146431"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Oval 8">
            <a:extLst>
              <a:ext uri="{FF2B5EF4-FFF2-40B4-BE49-F238E27FC236}">
                <a16:creationId xmlns:a16="http://schemas.microsoft.com/office/drawing/2014/main" id="{C81AEE6F-0588-7B3E-2E76-CCAB761DDEA6}"/>
              </a:ext>
            </a:extLst>
          </p:cNvPr>
          <p:cNvSpPr/>
          <p:nvPr/>
        </p:nvSpPr>
        <p:spPr>
          <a:xfrm>
            <a:off x="10902076"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11" name="Group 10">
            <a:extLst>
              <a:ext uri="{FF2B5EF4-FFF2-40B4-BE49-F238E27FC236}">
                <a16:creationId xmlns:a16="http://schemas.microsoft.com/office/drawing/2014/main" id="{2EF232D3-22BF-C889-1A12-EDC1CF34C3F3}"/>
              </a:ext>
            </a:extLst>
          </p:cNvPr>
          <p:cNvGrpSpPr/>
          <p:nvPr/>
        </p:nvGrpSpPr>
        <p:grpSpPr>
          <a:xfrm>
            <a:off x="9278836" y="5868361"/>
            <a:ext cx="2733870" cy="885065"/>
            <a:chOff x="2279043" y="5972935"/>
            <a:chExt cx="2733870" cy="885065"/>
          </a:xfrm>
        </p:grpSpPr>
        <p:sp>
          <p:nvSpPr>
            <p:cNvPr id="12" name="Oval 11">
              <a:extLst>
                <a:ext uri="{FF2B5EF4-FFF2-40B4-BE49-F238E27FC236}">
                  <a16:creationId xmlns:a16="http://schemas.microsoft.com/office/drawing/2014/main" id="{F9717490-C216-A63C-4594-13D62102CE56}"/>
                </a:ext>
              </a:extLst>
            </p:cNvPr>
            <p:cNvSpPr/>
            <p:nvPr/>
          </p:nvSpPr>
          <p:spPr>
            <a:xfrm>
              <a:off x="2279044" y="5972935"/>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X</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3" name="Oval 12">
              <a:extLst>
                <a:ext uri="{FF2B5EF4-FFF2-40B4-BE49-F238E27FC236}">
                  <a16:creationId xmlns:a16="http://schemas.microsoft.com/office/drawing/2014/main" id="{98B0269B-9E88-F76E-A9C0-BFE40A3C2C20}"/>
                </a:ext>
              </a:extLst>
            </p:cNvPr>
            <p:cNvSpPr/>
            <p:nvPr/>
          </p:nvSpPr>
          <p:spPr>
            <a:xfrm>
              <a:off x="2279043" y="6450677"/>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O</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4" name="TextBox 13">
              <a:extLst>
                <a:ext uri="{FF2B5EF4-FFF2-40B4-BE49-F238E27FC236}">
                  <a16:creationId xmlns:a16="http://schemas.microsoft.com/office/drawing/2014/main" id="{3B7170CC-21F3-F65E-F9B6-809101D12253}"/>
                </a:ext>
              </a:extLst>
            </p:cNvPr>
            <p:cNvSpPr txBox="1"/>
            <p:nvPr/>
          </p:nvSpPr>
          <p:spPr>
            <a:xfrm>
              <a:off x="2686366" y="5991930"/>
              <a:ext cx="2326547" cy="307777"/>
            </a:xfrm>
            <a:prstGeom prst="rect">
              <a:avLst/>
            </a:prstGeom>
            <a:noFill/>
          </p:spPr>
          <p:txBody>
            <a:bodyPr wrap="square" rtlCol="0">
              <a:spAutoFit/>
            </a:bodyPr>
            <a:lstStyle/>
            <a:p>
              <a:r>
                <a:rPr lang="en-GB" sz="1400" dirty="0"/>
                <a:t>=  Treatment/Intervention</a:t>
              </a:r>
            </a:p>
          </p:txBody>
        </p:sp>
        <p:sp>
          <p:nvSpPr>
            <p:cNvPr id="15" name="TextBox 14">
              <a:extLst>
                <a:ext uri="{FF2B5EF4-FFF2-40B4-BE49-F238E27FC236}">
                  <a16:creationId xmlns:a16="http://schemas.microsoft.com/office/drawing/2014/main" id="{7909B70F-805A-1F45-9382-B97FB5D5EE93}"/>
                </a:ext>
              </a:extLst>
            </p:cNvPr>
            <p:cNvSpPr txBox="1"/>
            <p:nvPr/>
          </p:nvSpPr>
          <p:spPr>
            <a:xfrm>
              <a:off x="2686366" y="6469672"/>
              <a:ext cx="2326547" cy="307777"/>
            </a:xfrm>
            <a:prstGeom prst="rect">
              <a:avLst/>
            </a:prstGeom>
            <a:noFill/>
          </p:spPr>
          <p:txBody>
            <a:bodyPr wrap="square" rtlCol="0">
              <a:spAutoFit/>
            </a:bodyPr>
            <a:lstStyle/>
            <a:p>
              <a:r>
                <a:rPr lang="en-GB" sz="1400" dirty="0"/>
                <a:t>=  Measure</a:t>
              </a:r>
            </a:p>
          </p:txBody>
        </p:sp>
      </p:grpSp>
      <p:cxnSp>
        <p:nvCxnSpPr>
          <p:cNvPr id="7" name="Straight Connector 6">
            <a:extLst>
              <a:ext uri="{FF2B5EF4-FFF2-40B4-BE49-F238E27FC236}">
                <a16:creationId xmlns:a16="http://schemas.microsoft.com/office/drawing/2014/main" id="{EE9B6F9A-0BD3-381D-1757-47D02D69B393}"/>
              </a:ext>
            </a:extLst>
          </p:cNvPr>
          <p:cNvCxnSpPr>
            <a:cxnSpLocks/>
          </p:cNvCxnSpPr>
          <p:nvPr/>
        </p:nvCxnSpPr>
        <p:spPr>
          <a:xfrm>
            <a:off x="5431140" y="3479561"/>
            <a:ext cx="5753328" cy="0"/>
          </a:xfrm>
          <a:prstGeom prst="line">
            <a:avLst/>
          </a:prstGeom>
          <a:noFill/>
          <a:ln w="12700" cap="rnd" cmpd="sng" algn="ctr">
            <a:solidFill>
              <a:sysClr val="windowText" lastClr="000000"/>
            </a:solidFill>
            <a:prstDash val="sysDot"/>
          </a:ln>
          <a:effectLst/>
        </p:spPr>
      </p:cxnSp>
      <p:sp>
        <p:nvSpPr>
          <p:cNvPr id="10" name="Rounded Rectangle 6">
            <a:extLst>
              <a:ext uri="{FF2B5EF4-FFF2-40B4-BE49-F238E27FC236}">
                <a16:creationId xmlns:a16="http://schemas.microsoft.com/office/drawing/2014/main" id="{3BB1C200-C4BB-4412-9E16-2F781104A77B}"/>
              </a:ext>
            </a:extLst>
          </p:cNvPr>
          <p:cNvSpPr/>
          <p:nvPr/>
        </p:nvSpPr>
        <p:spPr>
          <a:xfrm>
            <a:off x="3822628" y="3250961"/>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B</a:t>
            </a:r>
          </a:p>
        </p:txBody>
      </p:sp>
      <p:sp>
        <p:nvSpPr>
          <p:cNvPr id="18" name="Oval 17">
            <a:extLst>
              <a:ext uri="{FF2B5EF4-FFF2-40B4-BE49-F238E27FC236}">
                <a16:creationId xmlns:a16="http://schemas.microsoft.com/office/drawing/2014/main" id="{278DB751-FAB6-5796-B948-582EE583EB65}"/>
              </a:ext>
            </a:extLst>
          </p:cNvPr>
          <p:cNvSpPr/>
          <p:nvPr/>
        </p:nvSpPr>
        <p:spPr>
          <a:xfrm>
            <a:off x="10902076" y="3194851"/>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6" name="Oval 15">
            <a:extLst>
              <a:ext uri="{FF2B5EF4-FFF2-40B4-BE49-F238E27FC236}">
                <a16:creationId xmlns:a16="http://schemas.microsoft.com/office/drawing/2014/main" id="{F072D723-45F9-0C62-62F2-5272355357C5}"/>
              </a:ext>
            </a:extLst>
          </p:cNvPr>
          <p:cNvSpPr/>
          <p:nvPr/>
        </p:nvSpPr>
        <p:spPr>
          <a:xfrm>
            <a:off x="5146431" y="3193723"/>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7" name="Oval 16">
            <a:extLst>
              <a:ext uri="{FF2B5EF4-FFF2-40B4-BE49-F238E27FC236}">
                <a16:creationId xmlns:a16="http://schemas.microsoft.com/office/drawing/2014/main" id="{14449608-576C-49FD-8F37-C34511396362}"/>
              </a:ext>
            </a:extLst>
          </p:cNvPr>
          <p:cNvSpPr/>
          <p:nvPr/>
        </p:nvSpPr>
        <p:spPr>
          <a:xfrm>
            <a:off x="8024253"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9731921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7EFFB-1A30-41AD-CF85-182ECEA858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A54FAE-4998-430C-97A7-BBEABEAA0F1E}"/>
              </a:ext>
            </a:extLst>
          </p:cNvPr>
          <p:cNvSpPr>
            <a:spLocks noGrp="1"/>
          </p:cNvSpPr>
          <p:nvPr>
            <p:ph type="title"/>
          </p:nvPr>
        </p:nvSpPr>
        <p:spPr/>
        <p:txBody>
          <a:bodyPr/>
          <a:lstStyle/>
          <a:p>
            <a:r>
              <a:rPr lang="en-GB" dirty="0"/>
              <a:t>Quasi-experimental control-group interrupted time-series design</a:t>
            </a:r>
          </a:p>
        </p:txBody>
      </p:sp>
      <p:sp>
        <p:nvSpPr>
          <p:cNvPr id="5" name="Content Placeholder 4">
            <a:extLst>
              <a:ext uri="{FF2B5EF4-FFF2-40B4-BE49-F238E27FC236}">
                <a16:creationId xmlns:a16="http://schemas.microsoft.com/office/drawing/2014/main" id="{DEF61877-6BF4-A38B-072E-3016FCAACF2E}"/>
              </a:ext>
            </a:extLst>
          </p:cNvPr>
          <p:cNvSpPr>
            <a:spLocks noGrp="1"/>
          </p:cNvSpPr>
          <p:nvPr>
            <p:ph idx="1"/>
          </p:nvPr>
        </p:nvSpPr>
        <p:spPr>
          <a:xfrm>
            <a:off x="3869268" y="864108"/>
            <a:ext cx="7315200" cy="1090196"/>
          </a:xfrm>
        </p:spPr>
        <p:txBody>
          <a:bodyPr>
            <a:normAutofit fontScale="92500" lnSpcReduction="10000"/>
          </a:bodyPr>
          <a:lstStyle/>
          <a:p>
            <a:r>
              <a:rPr lang="en-US" dirty="0"/>
              <a:t>This design is a modification of the Single-Group Interrupted Time-Series design in which two groups of participants, </a:t>
            </a:r>
            <a:r>
              <a:rPr lang="en-US" b="1" dirty="0"/>
              <a:t>not randomly assigned</a:t>
            </a:r>
            <a:r>
              <a:rPr lang="en-US" dirty="0"/>
              <a:t>, are observed over time. A treatment is administered to only one of the groups (i.e., Group A).</a:t>
            </a:r>
          </a:p>
        </p:txBody>
      </p:sp>
      <p:cxnSp>
        <p:nvCxnSpPr>
          <p:cNvPr id="3" name="Straight Connector 2">
            <a:extLst>
              <a:ext uri="{FF2B5EF4-FFF2-40B4-BE49-F238E27FC236}">
                <a16:creationId xmlns:a16="http://schemas.microsoft.com/office/drawing/2014/main" id="{75C35987-5FFB-6B56-5AB0-33FAA89F203E}"/>
              </a:ext>
            </a:extLst>
          </p:cNvPr>
          <p:cNvCxnSpPr>
            <a:cxnSpLocks/>
          </p:cNvCxnSpPr>
          <p:nvPr/>
        </p:nvCxnSpPr>
        <p:spPr>
          <a:xfrm>
            <a:off x="5431140" y="2614276"/>
            <a:ext cx="5753328" cy="0"/>
          </a:xfrm>
          <a:prstGeom prst="line">
            <a:avLst/>
          </a:prstGeom>
          <a:noFill/>
          <a:ln w="12700" cap="rnd" cmpd="sng" algn="ctr">
            <a:solidFill>
              <a:sysClr val="windowText" lastClr="000000"/>
            </a:solidFill>
            <a:prstDash val="sysDot"/>
          </a:ln>
          <a:effectLst/>
        </p:spPr>
      </p:cxnSp>
      <p:sp>
        <p:nvSpPr>
          <p:cNvPr id="4" name="Rounded Rectangle 6">
            <a:extLst>
              <a:ext uri="{FF2B5EF4-FFF2-40B4-BE49-F238E27FC236}">
                <a16:creationId xmlns:a16="http://schemas.microsoft.com/office/drawing/2014/main" id="{1309CD1F-C01A-BBA0-F284-81A9E2402A97}"/>
              </a:ext>
            </a:extLst>
          </p:cNvPr>
          <p:cNvSpPr/>
          <p:nvPr/>
        </p:nvSpPr>
        <p:spPr>
          <a:xfrm>
            <a:off x="3822628" y="2385676"/>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A</a:t>
            </a:r>
          </a:p>
        </p:txBody>
      </p:sp>
      <p:sp>
        <p:nvSpPr>
          <p:cNvPr id="6" name="Oval 5">
            <a:extLst>
              <a:ext uri="{FF2B5EF4-FFF2-40B4-BE49-F238E27FC236}">
                <a16:creationId xmlns:a16="http://schemas.microsoft.com/office/drawing/2014/main" id="{F2EBD1BD-DC73-F03F-C784-7904B47EA916}"/>
              </a:ext>
            </a:extLst>
          </p:cNvPr>
          <p:cNvSpPr/>
          <p:nvPr/>
        </p:nvSpPr>
        <p:spPr>
          <a:xfrm>
            <a:off x="5227479" y="2410614"/>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Oval 7">
            <a:extLst>
              <a:ext uri="{FF2B5EF4-FFF2-40B4-BE49-F238E27FC236}">
                <a16:creationId xmlns:a16="http://schemas.microsoft.com/office/drawing/2014/main" id="{8E4879FD-8C54-DDCE-D3F1-7C547A56D837}"/>
              </a:ext>
            </a:extLst>
          </p:cNvPr>
          <p:cNvSpPr/>
          <p:nvPr/>
        </p:nvSpPr>
        <p:spPr>
          <a:xfrm>
            <a:off x="5146431"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Oval 8">
            <a:extLst>
              <a:ext uri="{FF2B5EF4-FFF2-40B4-BE49-F238E27FC236}">
                <a16:creationId xmlns:a16="http://schemas.microsoft.com/office/drawing/2014/main" id="{BBDF1957-FDF4-6DD4-75FE-5DFDC1FF6178}"/>
              </a:ext>
            </a:extLst>
          </p:cNvPr>
          <p:cNvSpPr/>
          <p:nvPr/>
        </p:nvSpPr>
        <p:spPr>
          <a:xfrm>
            <a:off x="10902076"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11" name="Group 10">
            <a:extLst>
              <a:ext uri="{FF2B5EF4-FFF2-40B4-BE49-F238E27FC236}">
                <a16:creationId xmlns:a16="http://schemas.microsoft.com/office/drawing/2014/main" id="{4B2C3A04-B131-0298-46F6-EC7D2EEA5A77}"/>
              </a:ext>
            </a:extLst>
          </p:cNvPr>
          <p:cNvGrpSpPr/>
          <p:nvPr/>
        </p:nvGrpSpPr>
        <p:grpSpPr>
          <a:xfrm>
            <a:off x="9278836" y="5868361"/>
            <a:ext cx="2733870" cy="885065"/>
            <a:chOff x="2279043" y="5972935"/>
            <a:chExt cx="2733870" cy="885065"/>
          </a:xfrm>
        </p:grpSpPr>
        <p:sp>
          <p:nvSpPr>
            <p:cNvPr id="12" name="Oval 11">
              <a:extLst>
                <a:ext uri="{FF2B5EF4-FFF2-40B4-BE49-F238E27FC236}">
                  <a16:creationId xmlns:a16="http://schemas.microsoft.com/office/drawing/2014/main" id="{11D18CDC-46C0-1CCE-E3F6-A1D11AC63B48}"/>
                </a:ext>
              </a:extLst>
            </p:cNvPr>
            <p:cNvSpPr/>
            <p:nvPr/>
          </p:nvSpPr>
          <p:spPr>
            <a:xfrm>
              <a:off x="2279044" y="5972935"/>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X</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3" name="Oval 12">
              <a:extLst>
                <a:ext uri="{FF2B5EF4-FFF2-40B4-BE49-F238E27FC236}">
                  <a16:creationId xmlns:a16="http://schemas.microsoft.com/office/drawing/2014/main" id="{96C8C562-5414-5B3F-655D-7E12BE549BE7}"/>
                </a:ext>
              </a:extLst>
            </p:cNvPr>
            <p:cNvSpPr/>
            <p:nvPr/>
          </p:nvSpPr>
          <p:spPr>
            <a:xfrm>
              <a:off x="2279043" y="6450677"/>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O</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4" name="TextBox 13">
              <a:extLst>
                <a:ext uri="{FF2B5EF4-FFF2-40B4-BE49-F238E27FC236}">
                  <a16:creationId xmlns:a16="http://schemas.microsoft.com/office/drawing/2014/main" id="{8CEDC35C-8389-CC4F-C0A0-34AB71F711C4}"/>
                </a:ext>
              </a:extLst>
            </p:cNvPr>
            <p:cNvSpPr txBox="1"/>
            <p:nvPr/>
          </p:nvSpPr>
          <p:spPr>
            <a:xfrm>
              <a:off x="2686366" y="5991930"/>
              <a:ext cx="2326547" cy="307777"/>
            </a:xfrm>
            <a:prstGeom prst="rect">
              <a:avLst/>
            </a:prstGeom>
            <a:noFill/>
          </p:spPr>
          <p:txBody>
            <a:bodyPr wrap="square" rtlCol="0">
              <a:spAutoFit/>
            </a:bodyPr>
            <a:lstStyle/>
            <a:p>
              <a:r>
                <a:rPr lang="en-GB" sz="1400" dirty="0"/>
                <a:t>=  Treatment/Intervention</a:t>
              </a:r>
            </a:p>
          </p:txBody>
        </p:sp>
        <p:sp>
          <p:nvSpPr>
            <p:cNvPr id="15" name="TextBox 14">
              <a:extLst>
                <a:ext uri="{FF2B5EF4-FFF2-40B4-BE49-F238E27FC236}">
                  <a16:creationId xmlns:a16="http://schemas.microsoft.com/office/drawing/2014/main" id="{4C87C016-5123-CD08-B509-B8C6B96DECF2}"/>
                </a:ext>
              </a:extLst>
            </p:cNvPr>
            <p:cNvSpPr txBox="1"/>
            <p:nvPr/>
          </p:nvSpPr>
          <p:spPr>
            <a:xfrm>
              <a:off x="2686366" y="6469672"/>
              <a:ext cx="2326547" cy="307777"/>
            </a:xfrm>
            <a:prstGeom prst="rect">
              <a:avLst/>
            </a:prstGeom>
            <a:noFill/>
          </p:spPr>
          <p:txBody>
            <a:bodyPr wrap="square" rtlCol="0">
              <a:spAutoFit/>
            </a:bodyPr>
            <a:lstStyle/>
            <a:p>
              <a:r>
                <a:rPr lang="en-GB" sz="1400" dirty="0"/>
                <a:t>=  Measure</a:t>
              </a:r>
            </a:p>
          </p:txBody>
        </p:sp>
      </p:grpSp>
      <p:sp>
        <p:nvSpPr>
          <p:cNvPr id="7" name="Oval 6">
            <a:extLst>
              <a:ext uri="{FF2B5EF4-FFF2-40B4-BE49-F238E27FC236}">
                <a16:creationId xmlns:a16="http://schemas.microsoft.com/office/drawing/2014/main" id="{BBBDDDB9-685E-18C4-B50F-E86D2F74A492}"/>
              </a:ext>
            </a:extLst>
          </p:cNvPr>
          <p:cNvSpPr/>
          <p:nvPr/>
        </p:nvSpPr>
        <p:spPr>
          <a:xfrm>
            <a:off x="8024253"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0" name="Oval 9">
            <a:extLst>
              <a:ext uri="{FF2B5EF4-FFF2-40B4-BE49-F238E27FC236}">
                <a16:creationId xmlns:a16="http://schemas.microsoft.com/office/drawing/2014/main" id="{F51460B9-0245-0ACE-6CA1-1EC2F227724A}"/>
              </a:ext>
            </a:extLst>
          </p:cNvPr>
          <p:cNvSpPr/>
          <p:nvPr/>
        </p:nvSpPr>
        <p:spPr>
          <a:xfrm>
            <a:off x="5796897"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6" name="Oval 15">
            <a:extLst>
              <a:ext uri="{FF2B5EF4-FFF2-40B4-BE49-F238E27FC236}">
                <a16:creationId xmlns:a16="http://schemas.microsoft.com/office/drawing/2014/main" id="{C3DCCF67-E43E-2EE1-FA11-C67DABF448D3}"/>
              </a:ext>
            </a:extLst>
          </p:cNvPr>
          <p:cNvSpPr/>
          <p:nvPr/>
        </p:nvSpPr>
        <p:spPr>
          <a:xfrm>
            <a:off x="6447363"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8" name="Oval 17">
            <a:extLst>
              <a:ext uri="{FF2B5EF4-FFF2-40B4-BE49-F238E27FC236}">
                <a16:creationId xmlns:a16="http://schemas.microsoft.com/office/drawing/2014/main" id="{5F4B1B31-BDBF-E24D-B3BE-2D58BE61563F}"/>
              </a:ext>
            </a:extLst>
          </p:cNvPr>
          <p:cNvSpPr/>
          <p:nvPr/>
        </p:nvSpPr>
        <p:spPr>
          <a:xfrm>
            <a:off x="9601143"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9" name="Oval 18">
            <a:extLst>
              <a:ext uri="{FF2B5EF4-FFF2-40B4-BE49-F238E27FC236}">
                <a16:creationId xmlns:a16="http://schemas.microsoft.com/office/drawing/2014/main" id="{704316C6-B9AB-A176-3BD3-C1D7F0DE6FCD}"/>
              </a:ext>
            </a:extLst>
          </p:cNvPr>
          <p:cNvSpPr/>
          <p:nvPr/>
        </p:nvSpPr>
        <p:spPr>
          <a:xfrm>
            <a:off x="10251609"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cxnSp>
        <p:nvCxnSpPr>
          <p:cNvPr id="17" name="Straight Connector 16">
            <a:extLst>
              <a:ext uri="{FF2B5EF4-FFF2-40B4-BE49-F238E27FC236}">
                <a16:creationId xmlns:a16="http://schemas.microsoft.com/office/drawing/2014/main" id="{A0695B4F-102E-7CC4-B4AE-80E83514003D}"/>
              </a:ext>
            </a:extLst>
          </p:cNvPr>
          <p:cNvCxnSpPr>
            <a:cxnSpLocks/>
          </p:cNvCxnSpPr>
          <p:nvPr/>
        </p:nvCxnSpPr>
        <p:spPr>
          <a:xfrm>
            <a:off x="5431140" y="3486334"/>
            <a:ext cx="5753328" cy="0"/>
          </a:xfrm>
          <a:prstGeom prst="line">
            <a:avLst/>
          </a:prstGeom>
          <a:noFill/>
          <a:ln w="12700" cap="rnd" cmpd="sng" algn="ctr">
            <a:solidFill>
              <a:sysClr val="windowText" lastClr="000000"/>
            </a:solidFill>
            <a:prstDash val="sysDot"/>
          </a:ln>
          <a:effectLst/>
        </p:spPr>
      </p:cxnSp>
      <p:sp>
        <p:nvSpPr>
          <p:cNvPr id="20" name="Rounded Rectangle 6">
            <a:extLst>
              <a:ext uri="{FF2B5EF4-FFF2-40B4-BE49-F238E27FC236}">
                <a16:creationId xmlns:a16="http://schemas.microsoft.com/office/drawing/2014/main" id="{DBBCE133-7E64-7FC6-E8A7-5FBCBE8BB851}"/>
              </a:ext>
            </a:extLst>
          </p:cNvPr>
          <p:cNvSpPr/>
          <p:nvPr/>
        </p:nvSpPr>
        <p:spPr>
          <a:xfrm>
            <a:off x="3822628" y="3257734"/>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B</a:t>
            </a:r>
          </a:p>
        </p:txBody>
      </p:sp>
      <p:sp>
        <p:nvSpPr>
          <p:cNvPr id="21" name="Oval 20">
            <a:extLst>
              <a:ext uri="{FF2B5EF4-FFF2-40B4-BE49-F238E27FC236}">
                <a16:creationId xmlns:a16="http://schemas.microsoft.com/office/drawing/2014/main" id="{5612AC44-1893-534D-0369-964CA85A2FC1}"/>
              </a:ext>
            </a:extLst>
          </p:cNvPr>
          <p:cNvSpPr/>
          <p:nvPr/>
        </p:nvSpPr>
        <p:spPr>
          <a:xfrm>
            <a:off x="5227479" y="3282672"/>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2" name="Oval 21">
            <a:extLst>
              <a:ext uri="{FF2B5EF4-FFF2-40B4-BE49-F238E27FC236}">
                <a16:creationId xmlns:a16="http://schemas.microsoft.com/office/drawing/2014/main" id="{F13502C2-7DFA-F0A2-61C8-888E0BB40FCE}"/>
              </a:ext>
            </a:extLst>
          </p:cNvPr>
          <p:cNvSpPr/>
          <p:nvPr/>
        </p:nvSpPr>
        <p:spPr>
          <a:xfrm>
            <a:off x="5146431" y="3201624"/>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3" name="Oval 22">
            <a:extLst>
              <a:ext uri="{FF2B5EF4-FFF2-40B4-BE49-F238E27FC236}">
                <a16:creationId xmlns:a16="http://schemas.microsoft.com/office/drawing/2014/main" id="{6BD8DBE8-7A0B-F345-C10D-2E7EE1E810BD}"/>
              </a:ext>
            </a:extLst>
          </p:cNvPr>
          <p:cNvSpPr/>
          <p:nvPr/>
        </p:nvSpPr>
        <p:spPr>
          <a:xfrm>
            <a:off x="10902076" y="3201624"/>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5" name="Oval 24">
            <a:extLst>
              <a:ext uri="{FF2B5EF4-FFF2-40B4-BE49-F238E27FC236}">
                <a16:creationId xmlns:a16="http://schemas.microsoft.com/office/drawing/2014/main" id="{037701E4-A151-A6E8-1B75-CD4CBDCEE424}"/>
              </a:ext>
            </a:extLst>
          </p:cNvPr>
          <p:cNvSpPr/>
          <p:nvPr/>
        </p:nvSpPr>
        <p:spPr>
          <a:xfrm>
            <a:off x="5796897" y="3201624"/>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6" name="Oval 25">
            <a:extLst>
              <a:ext uri="{FF2B5EF4-FFF2-40B4-BE49-F238E27FC236}">
                <a16:creationId xmlns:a16="http://schemas.microsoft.com/office/drawing/2014/main" id="{CF353983-FECD-57BC-80F0-28BE4D7376DB}"/>
              </a:ext>
            </a:extLst>
          </p:cNvPr>
          <p:cNvSpPr/>
          <p:nvPr/>
        </p:nvSpPr>
        <p:spPr>
          <a:xfrm>
            <a:off x="6447363" y="3201624"/>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7" name="Oval 26">
            <a:extLst>
              <a:ext uri="{FF2B5EF4-FFF2-40B4-BE49-F238E27FC236}">
                <a16:creationId xmlns:a16="http://schemas.microsoft.com/office/drawing/2014/main" id="{42B3CF4F-E881-3F13-FDFC-1112214A8F44}"/>
              </a:ext>
            </a:extLst>
          </p:cNvPr>
          <p:cNvSpPr/>
          <p:nvPr/>
        </p:nvSpPr>
        <p:spPr>
          <a:xfrm>
            <a:off x="9601143" y="3201624"/>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8" name="Oval 27">
            <a:extLst>
              <a:ext uri="{FF2B5EF4-FFF2-40B4-BE49-F238E27FC236}">
                <a16:creationId xmlns:a16="http://schemas.microsoft.com/office/drawing/2014/main" id="{0E7E73CE-45CE-1A79-9538-9E899B3DC0D6}"/>
              </a:ext>
            </a:extLst>
          </p:cNvPr>
          <p:cNvSpPr/>
          <p:nvPr/>
        </p:nvSpPr>
        <p:spPr>
          <a:xfrm>
            <a:off x="10251609" y="3201624"/>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4640094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9E939-E2D2-1F45-B249-AEDDB79E4F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536F51-94C4-93DA-98C8-CA570D18EA8E}"/>
              </a:ext>
            </a:extLst>
          </p:cNvPr>
          <p:cNvSpPr>
            <a:spLocks noGrp="1"/>
          </p:cNvSpPr>
          <p:nvPr>
            <p:ph type="title"/>
          </p:nvPr>
        </p:nvSpPr>
        <p:spPr/>
        <p:txBody>
          <a:bodyPr/>
          <a:lstStyle/>
          <a:p>
            <a:r>
              <a:rPr lang="en-US" sz="3600" dirty="0"/>
              <a:t>Post-test-only control-group design</a:t>
            </a:r>
            <a:endParaRPr lang="en-GB" dirty="0"/>
          </a:p>
        </p:txBody>
      </p:sp>
      <p:sp>
        <p:nvSpPr>
          <p:cNvPr id="5" name="Content Placeholder 4">
            <a:extLst>
              <a:ext uri="{FF2B5EF4-FFF2-40B4-BE49-F238E27FC236}">
                <a16:creationId xmlns:a16="http://schemas.microsoft.com/office/drawing/2014/main" id="{E63A722B-2361-C447-8F4F-9A09002C3A7A}"/>
              </a:ext>
            </a:extLst>
          </p:cNvPr>
          <p:cNvSpPr>
            <a:spLocks noGrp="1"/>
          </p:cNvSpPr>
          <p:nvPr>
            <p:ph idx="1"/>
          </p:nvPr>
        </p:nvSpPr>
        <p:spPr>
          <a:xfrm>
            <a:off x="3869268" y="864108"/>
            <a:ext cx="7315200" cy="940994"/>
          </a:xfrm>
        </p:spPr>
        <p:txBody>
          <a:bodyPr>
            <a:normAutofit fontScale="92500" lnSpcReduction="20000"/>
          </a:bodyPr>
          <a:lstStyle/>
          <a:p>
            <a:r>
              <a:rPr lang="en-US" dirty="0"/>
              <a:t>This design controls for any confounding effects of a pretest and is a popular experimental design. The participants are </a:t>
            </a:r>
            <a:r>
              <a:rPr lang="en-US" b="1" dirty="0"/>
              <a:t>randomly assigned </a:t>
            </a:r>
            <a:r>
              <a:rPr lang="en-US" dirty="0"/>
              <a:t>to groups, a treatment is given only to the experimental group, and both groups are measured on the posttest.</a:t>
            </a:r>
          </a:p>
        </p:txBody>
      </p:sp>
      <p:cxnSp>
        <p:nvCxnSpPr>
          <p:cNvPr id="3" name="Straight Connector 2">
            <a:extLst>
              <a:ext uri="{FF2B5EF4-FFF2-40B4-BE49-F238E27FC236}">
                <a16:creationId xmlns:a16="http://schemas.microsoft.com/office/drawing/2014/main" id="{A9D04623-64F3-9931-FE92-9519071518D3}"/>
              </a:ext>
            </a:extLst>
          </p:cNvPr>
          <p:cNvCxnSpPr>
            <a:cxnSpLocks/>
          </p:cNvCxnSpPr>
          <p:nvPr/>
        </p:nvCxnSpPr>
        <p:spPr>
          <a:xfrm>
            <a:off x="5431140" y="2614276"/>
            <a:ext cx="5753328" cy="0"/>
          </a:xfrm>
          <a:prstGeom prst="line">
            <a:avLst/>
          </a:prstGeom>
          <a:noFill/>
          <a:ln w="12700" cap="rnd" cmpd="sng" algn="ctr">
            <a:solidFill>
              <a:sysClr val="windowText" lastClr="000000"/>
            </a:solidFill>
            <a:prstDash val="sysDot"/>
          </a:ln>
          <a:effectLst/>
        </p:spPr>
      </p:cxnSp>
      <p:sp>
        <p:nvSpPr>
          <p:cNvPr id="4" name="Rounded Rectangle 6">
            <a:extLst>
              <a:ext uri="{FF2B5EF4-FFF2-40B4-BE49-F238E27FC236}">
                <a16:creationId xmlns:a16="http://schemas.microsoft.com/office/drawing/2014/main" id="{22028215-6EEF-52A1-4302-64088DC6026E}"/>
              </a:ext>
            </a:extLst>
          </p:cNvPr>
          <p:cNvSpPr/>
          <p:nvPr/>
        </p:nvSpPr>
        <p:spPr>
          <a:xfrm>
            <a:off x="3822628" y="2385676"/>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A</a:t>
            </a:r>
          </a:p>
        </p:txBody>
      </p:sp>
      <p:sp>
        <p:nvSpPr>
          <p:cNvPr id="9" name="Oval 8">
            <a:extLst>
              <a:ext uri="{FF2B5EF4-FFF2-40B4-BE49-F238E27FC236}">
                <a16:creationId xmlns:a16="http://schemas.microsoft.com/office/drawing/2014/main" id="{72D3D89E-EBED-92E9-0517-40395E71A259}"/>
              </a:ext>
            </a:extLst>
          </p:cNvPr>
          <p:cNvSpPr/>
          <p:nvPr/>
        </p:nvSpPr>
        <p:spPr>
          <a:xfrm>
            <a:off x="10902076"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11" name="Group 10">
            <a:extLst>
              <a:ext uri="{FF2B5EF4-FFF2-40B4-BE49-F238E27FC236}">
                <a16:creationId xmlns:a16="http://schemas.microsoft.com/office/drawing/2014/main" id="{76DD4955-3121-B58E-9753-2F3C503489DC}"/>
              </a:ext>
            </a:extLst>
          </p:cNvPr>
          <p:cNvGrpSpPr/>
          <p:nvPr/>
        </p:nvGrpSpPr>
        <p:grpSpPr>
          <a:xfrm>
            <a:off x="9278836" y="5868361"/>
            <a:ext cx="2733870" cy="885065"/>
            <a:chOff x="2279043" y="5972935"/>
            <a:chExt cx="2733870" cy="885065"/>
          </a:xfrm>
        </p:grpSpPr>
        <p:sp>
          <p:nvSpPr>
            <p:cNvPr id="12" name="Oval 11">
              <a:extLst>
                <a:ext uri="{FF2B5EF4-FFF2-40B4-BE49-F238E27FC236}">
                  <a16:creationId xmlns:a16="http://schemas.microsoft.com/office/drawing/2014/main" id="{316F8A94-73F1-FF67-C268-8770048E50F0}"/>
                </a:ext>
              </a:extLst>
            </p:cNvPr>
            <p:cNvSpPr/>
            <p:nvPr/>
          </p:nvSpPr>
          <p:spPr>
            <a:xfrm>
              <a:off x="2279044" y="5972935"/>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X</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3" name="Oval 12">
              <a:extLst>
                <a:ext uri="{FF2B5EF4-FFF2-40B4-BE49-F238E27FC236}">
                  <a16:creationId xmlns:a16="http://schemas.microsoft.com/office/drawing/2014/main" id="{D4433F1F-0E8F-86F2-8F03-37D3369C0E06}"/>
                </a:ext>
              </a:extLst>
            </p:cNvPr>
            <p:cNvSpPr/>
            <p:nvPr/>
          </p:nvSpPr>
          <p:spPr>
            <a:xfrm>
              <a:off x="2279043" y="6450677"/>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O</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4" name="TextBox 13">
              <a:extLst>
                <a:ext uri="{FF2B5EF4-FFF2-40B4-BE49-F238E27FC236}">
                  <a16:creationId xmlns:a16="http://schemas.microsoft.com/office/drawing/2014/main" id="{7033F29E-66D6-9193-D3D5-BBB785400C81}"/>
                </a:ext>
              </a:extLst>
            </p:cNvPr>
            <p:cNvSpPr txBox="1"/>
            <p:nvPr/>
          </p:nvSpPr>
          <p:spPr>
            <a:xfrm>
              <a:off x="2686366" y="5991930"/>
              <a:ext cx="2326547" cy="307777"/>
            </a:xfrm>
            <a:prstGeom prst="rect">
              <a:avLst/>
            </a:prstGeom>
            <a:noFill/>
          </p:spPr>
          <p:txBody>
            <a:bodyPr wrap="square" rtlCol="0">
              <a:spAutoFit/>
            </a:bodyPr>
            <a:lstStyle/>
            <a:p>
              <a:r>
                <a:rPr lang="en-GB" sz="1400" dirty="0"/>
                <a:t>=  Treatment/Intervention</a:t>
              </a:r>
            </a:p>
          </p:txBody>
        </p:sp>
        <p:sp>
          <p:nvSpPr>
            <p:cNvPr id="15" name="TextBox 14">
              <a:extLst>
                <a:ext uri="{FF2B5EF4-FFF2-40B4-BE49-F238E27FC236}">
                  <a16:creationId xmlns:a16="http://schemas.microsoft.com/office/drawing/2014/main" id="{3DFEF7E1-35D7-62B5-0DD1-8C3F1BF669E9}"/>
                </a:ext>
              </a:extLst>
            </p:cNvPr>
            <p:cNvSpPr txBox="1"/>
            <p:nvPr/>
          </p:nvSpPr>
          <p:spPr>
            <a:xfrm>
              <a:off x="2686366" y="6469672"/>
              <a:ext cx="2326547" cy="307777"/>
            </a:xfrm>
            <a:prstGeom prst="rect">
              <a:avLst/>
            </a:prstGeom>
            <a:noFill/>
          </p:spPr>
          <p:txBody>
            <a:bodyPr wrap="square" rtlCol="0">
              <a:spAutoFit/>
            </a:bodyPr>
            <a:lstStyle/>
            <a:p>
              <a:r>
                <a:rPr lang="en-GB" sz="1400" dirty="0"/>
                <a:t>=  Measure</a:t>
              </a:r>
            </a:p>
          </p:txBody>
        </p:sp>
      </p:grpSp>
      <p:cxnSp>
        <p:nvCxnSpPr>
          <p:cNvPr id="7" name="Straight Connector 6">
            <a:extLst>
              <a:ext uri="{FF2B5EF4-FFF2-40B4-BE49-F238E27FC236}">
                <a16:creationId xmlns:a16="http://schemas.microsoft.com/office/drawing/2014/main" id="{621EA72D-B80C-7E22-7B48-F2054A8B6A68}"/>
              </a:ext>
            </a:extLst>
          </p:cNvPr>
          <p:cNvCxnSpPr>
            <a:cxnSpLocks/>
          </p:cNvCxnSpPr>
          <p:nvPr/>
        </p:nvCxnSpPr>
        <p:spPr>
          <a:xfrm>
            <a:off x="5431140" y="3479561"/>
            <a:ext cx="5753328" cy="0"/>
          </a:xfrm>
          <a:prstGeom prst="line">
            <a:avLst/>
          </a:prstGeom>
          <a:noFill/>
          <a:ln w="12700" cap="rnd" cmpd="sng" algn="ctr">
            <a:solidFill>
              <a:sysClr val="windowText" lastClr="000000"/>
            </a:solidFill>
            <a:prstDash val="sysDot"/>
          </a:ln>
          <a:effectLst/>
        </p:spPr>
      </p:cxnSp>
      <p:sp>
        <p:nvSpPr>
          <p:cNvPr id="10" name="Rounded Rectangle 6">
            <a:extLst>
              <a:ext uri="{FF2B5EF4-FFF2-40B4-BE49-F238E27FC236}">
                <a16:creationId xmlns:a16="http://schemas.microsoft.com/office/drawing/2014/main" id="{D7E30FB6-586D-37AA-BEF1-61D69891AA57}"/>
              </a:ext>
            </a:extLst>
          </p:cNvPr>
          <p:cNvSpPr/>
          <p:nvPr/>
        </p:nvSpPr>
        <p:spPr>
          <a:xfrm>
            <a:off x="3822628" y="3250961"/>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B</a:t>
            </a:r>
          </a:p>
        </p:txBody>
      </p:sp>
      <p:sp>
        <p:nvSpPr>
          <p:cNvPr id="18" name="Oval 17">
            <a:extLst>
              <a:ext uri="{FF2B5EF4-FFF2-40B4-BE49-F238E27FC236}">
                <a16:creationId xmlns:a16="http://schemas.microsoft.com/office/drawing/2014/main" id="{4F37BF16-D6A9-4724-20BB-02E9654F18FD}"/>
              </a:ext>
            </a:extLst>
          </p:cNvPr>
          <p:cNvSpPr/>
          <p:nvPr/>
        </p:nvSpPr>
        <p:spPr>
          <a:xfrm>
            <a:off x="10902076" y="3194851"/>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7" name="Oval 16">
            <a:extLst>
              <a:ext uri="{FF2B5EF4-FFF2-40B4-BE49-F238E27FC236}">
                <a16:creationId xmlns:a16="http://schemas.microsoft.com/office/drawing/2014/main" id="{9B98A298-E9FC-8E02-F903-329F860D5B32}"/>
              </a:ext>
            </a:extLst>
          </p:cNvPr>
          <p:cNvSpPr/>
          <p:nvPr/>
        </p:nvSpPr>
        <p:spPr>
          <a:xfrm>
            <a:off x="8024253"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6488748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FAF2D-45BE-F2FF-2368-DD07971D0B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72547C-C34B-BACF-984C-9BCB851F6690}"/>
              </a:ext>
            </a:extLst>
          </p:cNvPr>
          <p:cNvSpPr>
            <a:spLocks noGrp="1"/>
          </p:cNvSpPr>
          <p:nvPr>
            <p:ph type="title"/>
          </p:nvPr>
        </p:nvSpPr>
        <p:spPr/>
        <p:txBody>
          <a:bodyPr/>
          <a:lstStyle/>
          <a:p>
            <a:r>
              <a:rPr lang="en-GB" dirty="0"/>
              <a:t>Pre-test post-test control-group design</a:t>
            </a:r>
          </a:p>
        </p:txBody>
      </p:sp>
      <p:sp>
        <p:nvSpPr>
          <p:cNvPr id="5" name="Content Placeholder 4">
            <a:extLst>
              <a:ext uri="{FF2B5EF4-FFF2-40B4-BE49-F238E27FC236}">
                <a16:creationId xmlns:a16="http://schemas.microsoft.com/office/drawing/2014/main" id="{80DE9ED0-3C4E-C31E-3D45-C0A67BC739C0}"/>
              </a:ext>
            </a:extLst>
          </p:cNvPr>
          <p:cNvSpPr>
            <a:spLocks noGrp="1"/>
          </p:cNvSpPr>
          <p:nvPr>
            <p:ph idx="1"/>
          </p:nvPr>
        </p:nvSpPr>
        <p:spPr>
          <a:xfrm>
            <a:off x="3869268" y="864108"/>
            <a:ext cx="7315200" cy="1090196"/>
          </a:xfrm>
        </p:spPr>
        <p:txBody>
          <a:bodyPr>
            <a:normAutofit fontScale="92500" lnSpcReduction="10000"/>
          </a:bodyPr>
          <a:lstStyle/>
          <a:p>
            <a:r>
              <a:rPr lang="en-US" sz="2000" dirty="0"/>
              <a:t>A traditional, classical design, this procedure involves </a:t>
            </a:r>
            <a:r>
              <a:rPr lang="en-US" sz="2000" b="1" dirty="0"/>
              <a:t>random assignment </a:t>
            </a:r>
            <a:r>
              <a:rPr lang="en-US" sz="2000" dirty="0"/>
              <a:t>of participants to two groups. Both groups are administered both a pretest and a posttest, but the treatment is provided only to experimental Group A.</a:t>
            </a:r>
          </a:p>
        </p:txBody>
      </p:sp>
      <p:cxnSp>
        <p:nvCxnSpPr>
          <p:cNvPr id="3" name="Straight Connector 2">
            <a:extLst>
              <a:ext uri="{FF2B5EF4-FFF2-40B4-BE49-F238E27FC236}">
                <a16:creationId xmlns:a16="http://schemas.microsoft.com/office/drawing/2014/main" id="{7273C6DA-96FD-37D7-D3B3-82770E6CB771}"/>
              </a:ext>
            </a:extLst>
          </p:cNvPr>
          <p:cNvCxnSpPr>
            <a:cxnSpLocks/>
          </p:cNvCxnSpPr>
          <p:nvPr/>
        </p:nvCxnSpPr>
        <p:spPr>
          <a:xfrm>
            <a:off x="5431140" y="2614276"/>
            <a:ext cx="5753328" cy="0"/>
          </a:xfrm>
          <a:prstGeom prst="line">
            <a:avLst/>
          </a:prstGeom>
          <a:noFill/>
          <a:ln w="12700" cap="rnd" cmpd="sng" algn="ctr">
            <a:solidFill>
              <a:sysClr val="windowText" lastClr="000000"/>
            </a:solidFill>
            <a:prstDash val="sysDot"/>
          </a:ln>
          <a:effectLst/>
        </p:spPr>
      </p:cxnSp>
      <p:sp>
        <p:nvSpPr>
          <p:cNvPr id="4" name="Rounded Rectangle 6">
            <a:extLst>
              <a:ext uri="{FF2B5EF4-FFF2-40B4-BE49-F238E27FC236}">
                <a16:creationId xmlns:a16="http://schemas.microsoft.com/office/drawing/2014/main" id="{D669C965-2154-7000-091D-77AAA8222709}"/>
              </a:ext>
            </a:extLst>
          </p:cNvPr>
          <p:cNvSpPr/>
          <p:nvPr/>
        </p:nvSpPr>
        <p:spPr>
          <a:xfrm>
            <a:off x="3822628" y="2385676"/>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A</a:t>
            </a:r>
          </a:p>
        </p:txBody>
      </p:sp>
      <p:sp>
        <p:nvSpPr>
          <p:cNvPr id="6" name="Oval 5">
            <a:extLst>
              <a:ext uri="{FF2B5EF4-FFF2-40B4-BE49-F238E27FC236}">
                <a16:creationId xmlns:a16="http://schemas.microsoft.com/office/drawing/2014/main" id="{425F7DE7-C081-0A60-263B-96696FD3DAF6}"/>
              </a:ext>
            </a:extLst>
          </p:cNvPr>
          <p:cNvSpPr/>
          <p:nvPr/>
        </p:nvSpPr>
        <p:spPr>
          <a:xfrm>
            <a:off x="5227479" y="2410614"/>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Oval 7">
            <a:extLst>
              <a:ext uri="{FF2B5EF4-FFF2-40B4-BE49-F238E27FC236}">
                <a16:creationId xmlns:a16="http://schemas.microsoft.com/office/drawing/2014/main" id="{E9578134-72A4-A4BC-A291-604B720DA596}"/>
              </a:ext>
            </a:extLst>
          </p:cNvPr>
          <p:cNvSpPr/>
          <p:nvPr/>
        </p:nvSpPr>
        <p:spPr>
          <a:xfrm>
            <a:off x="5146431"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Oval 8">
            <a:extLst>
              <a:ext uri="{FF2B5EF4-FFF2-40B4-BE49-F238E27FC236}">
                <a16:creationId xmlns:a16="http://schemas.microsoft.com/office/drawing/2014/main" id="{4B8E2A26-8FBE-BC5C-1CFC-E66B7DC0513A}"/>
              </a:ext>
            </a:extLst>
          </p:cNvPr>
          <p:cNvSpPr/>
          <p:nvPr/>
        </p:nvSpPr>
        <p:spPr>
          <a:xfrm>
            <a:off x="10902076"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11" name="Group 10">
            <a:extLst>
              <a:ext uri="{FF2B5EF4-FFF2-40B4-BE49-F238E27FC236}">
                <a16:creationId xmlns:a16="http://schemas.microsoft.com/office/drawing/2014/main" id="{89C1BC8D-E771-7F91-CF11-97C26CA3FEF3}"/>
              </a:ext>
            </a:extLst>
          </p:cNvPr>
          <p:cNvGrpSpPr/>
          <p:nvPr/>
        </p:nvGrpSpPr>
        <p:grpSpPr>
          <a:xfrm>
            <a:off x="9278836" y="5868361"/>
            <a:ext cx="2733870" cy="885065"/>
            <a:chOff x="2279043" y="5972935"/>
            <a:chExt cx="2733870" cy="885065"/>
          </a:xfrm>
        </p:grpSpPr>
        <p:sp>
          <p:nvSpPr>
            <p:cNvPr id="12" name="Oval 11">
              <a:extLst>
                <a:ext uri="{FF2B5EF4-FFF2-40B4-BE49-F238E27FC236}">
                  <a16:creationId xmlns:a16="http://schemas.microsoft.com/office/drawing/2014/main" id="{588C54BB-C690-54B9-E3A4-0E0ED53FDAAE}"/>
                </a:ext>
              </a:extLst>
            </p:cNvPr>
            <p:cNvSpPr/>
            <p:nvPr/>
          </p:nvSpPr>
          <p:spPr>
            <a:xfrm>
              <a:off x="2279044" y="5972935"/>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X</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3" name="Oval 12">
              <a:extLst>
                <a:ext uri="{FF2B5EF4-FFF2-40B4-BE49-F238E27FC236}">
                  <a16:creationId xmlns:a16="http://schemas.microsoft.com/office/drawing/2014/main" id="{2314CC39-AC86-FEE5-D4E5-F1CFADCFB7F5}"/>
                </a:ext>
              </a:extLst>
            </p:cNvPr>
            <p:cNvSpPr/>
            <p:nvPr/>
          </p:nvSpPr>
          <p:spPr>
            <a:xfrm>
              <a:off x="2279043" y="6450677"/>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O</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4" name="TextBox 13">
              <a:extLst>
                <a:ext uri="{FF2B5EF4-FFF2-40B4-BE49-F238E27FC236}">
                  <a16:creationId xmlns:a16="http://schemas.microsoft.com/office/drawing/2014/main" id="{C197EF08-0C1C-3D56-34B8-B39659795955}"/>
                </a:ext>
              </a:extLst>
            </p:cNvPr>
            <p:cNvSpPr txBox="1"/>
            <p:nvPr/>
          </p:nvSpPr>
          <p:spPr>
            <a:xfrm>
              <a:off x="2686366" y="5991930"/>
              <a:ext cx="2326547" cy="307777"/>
            </a:xfrm>
            <a:prstGeom prst="rect">
              <a:avLst/>
            </a:prstGeom>
            <a:noFill/>
          </p:spPr>
          <p:txBody>
            <a:bodyPr wrap="square" rtlCol="0">
              <a:spAutoFit/>
            </a:bodyPr>
            <a:lstStyle/>
            <a:p>
              <a:r>
                <a:rPr lang="en-GB" sz="1400" dirty="0"/>
                <a:t>=  Treatment/Intervention</a:t>
              </a:r>
            </a:p>
          </p:txBody>
        </p:sp>
        <p:sp>
          <p:nvSpPr>
            <p:cNvPr id="15" name="TextBox 14">
              <a:extLst>
                <a:ext uri="{FF2B5EF4-FFF2-40B4-BE49-F238E27FC236}">
                  <a16:creationId xmlns:a16="http://schemas.microsoft.com/office/drawing/2014/main" id="{DD29E722-EA28-0582-76EB-0299EC18A31E}"/>
                </a:ext>
              </a:extLst>
            </p:cNvPr>
            <p:cNvSpPr txBox="1"/>
            <p:nvPr/>
          </p:nvSpPr>
          <p:spPr>
            <a:xfrm>
              <a:off x="2686366" y="6469672"/>
              <a:ext cx="2326547" cy="307777"/>
            </a:xfrm>
            <a:prstGeom prst="rect">
              <a:avLst/>
            </a:prstGeom>
            <a:noFill/>
          </p:spPr>
          <p:txBody>
            <a:bodyPr wrap="square" rtlCol="0">
              <a:spAutoFit/>
            </a:bodyPr>
            <a:lstStyle/>
            <a:p>
              <a:r>
                <a:rPr lang="en-GB" sz="1400" dirty="0"/>
                <a:t>=  Measure</a:t>
              </a:r>
            </a:p>
          </p:txBody>
        </p:sp>
      </p:grpSp>
      <p:sp>
        <p:nvSpPr>
          <p:cNvPr id="7" name="Oval 6">
            <a:extLst>
              <a:ext uri="{FF2B5EF4-FFF2-40B4-BE49-F238E27FC236}">
                <a16:creationId xmlns:a16="http://schemas.microsoft.com/office/drawing/2014/main" id="{FE0227BF-B9B6-DBA5-F698-44F6649C053C}"/>
              </a:ext>
            </a:extLst>
          </p:cNvPr>
          <p:cNvSpPr/>
          <p:nvPr/>
        </p:nvSpPr>
        <p:spPr>
          <a:xfrm>
            <a:off x="8024253"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cxnSp>
        <p:nvCxnSpPr>
          <p:cNvPr id="17" name="Straight Connector 16">
            <a:extLst>
              <a:ext uri="{FF2B5EF4-FFF2-40B4-BE49-F238E27FC236}">
                <a16:creationId xmlns:a16="http://schemas.microsoft.com/office/drawing/2014/main" id="{16E5B2D0-EF75-81F0-204A-FEF0B99CDC06}"/>
              </a:ext>
            </a:extLst>
          </p:cNvPr>
          <p:cNvCxnSpPr>
            <a:cxnSpLocks/>
          </p:cNvCxnSpPr>
          <p:nvPr/>
        </p:nvCxnSpPr>
        <p:spPr>
          <a:xfrm>
            <a:off x="5431140" y="3486334"/>
            <a:ext cx="5753328" cy="0"/>
          </a:xfrm>
          <a:prstGeom prst="line">
            <a:avLst/>
          </a:prstGeom>
          <a:noFill/>
          <a:ln w="12700" cap="rnd" cmpd="sng" algn="ctr">
            <a:solidFill>
              <a:sysClr val="windowText" lastClr="000000"/>
            </a:solidFill>
            <a:prstDash val="sysDot"/>
          </a:ln>
          <a:effectLst/>
        </p:spPr>
      </p:cxnSp>
      <p:sp>
        <p:nvSpPr>
          <p:cNvPr id="20" name="Rounded Rectangle 6">
            <a:extLst>
              <a:ext uri="{FF2B5EF4-FFF2-40B4-BE49-F238E27FC236}">
                <a16:creationId xmlns:a16="http://schemas.microsoft.com/office/drawing/2014/main" id="{D6033E9B-60D6-12E9-AE1E-365F7B49B480}"/>
              </a:ext>
            </a:extLst>
          </p:cNvPr>
          <p:cNvSpPr/>
          <p:nvPr/>
        </p:nvSpPr>
        <p:spPr>
          <a:xfrm>
            <a:off x="3822628" y="3257734"/>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B</a:t>
            </a:r>
          </a:p>
        </p:txBody>
      </p:sp>
      <p:sp>
        <p:nvSpPr>
          <p:cNvPr id="21" name="Oval 20">
            <a:extLst>
              <a:ext uri="{FF2B5EF4-FFF2-40B4-BE49-F238E27FC236}">
                <a16:creationId xmlns:a16="http://schemas.microsoft.com/office/drawing/2014/main" id="{7A9AD14F-068C-1836-0547-B54BD87497F4}"/>
              </a:ext>
            </a:extLst>
          </p:cNvPr>
          <p:cNvSpPr/>
          <p:nvPr/>
        </p:nvSpPr>
        <p:spPr>
          <a:xfrm>
            <a:off x="5227479" y="3282672"/>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2" name="Oval 21">
            <a:extLst>
              <a:ext uri="{FF2B5EF4-FFF2-40B4-BE49-F238E27FC236}">
                <a16:creationId xmlns:a16="http://schemas.microsoft.com/office/drawing/2014/main" id="{D1D63729-E748-C1DE-9A18-4B9B8D293685}"/>
              </a:ext>
            </a:extLst>
          </p:cNvPr>
          <p:cNvSpPr/>
          <p:nvPr/>
        </p:nvSpPr>
        <p:spPr>
          <a:xfrm>
            <a:off x="5146431" y="3201624"/>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3" name="Oval 22">
            <a:extLst>
              <a:ext uri="{FF2B5EF4-FFF2-40B4-BE49-F238E27FC236}">
                <a16:creationId xmlns:a16="http://schemas.microsoft.com/office/drawing/2014/main" id="{F57CCAA5-6C3C-82A0-C806-06FB92C61A81}"/>
              </a:ext>
            </a:extLst>
          </p:cNvPr>
          <p:cNvSpPr/>
          <p:nvPr/>
        </p:nvSpPr>
        <p:spPr>
          <a:xfrm>
            <a:off x="10902076" y="3201624"/>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2040462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3C083-CFED-8365-D3E4-00FA651E4B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FDC4E-AC10-17AE-E5D7-942BA3864DDC}"/>
              </a:ext>
            </a:extLst>
          </p:cNvPr>
          <p:cNvSpPr>
            <a:spLocks noGrp="1"/>
          </p:cNvSpPr>
          <p:nvPr>
            <p:ph type="title"/>
          </p:nvPr>
        </p:nvSpPr>
        <p:spPr/>
        <p:txBody>
          <a:bodyPr/>
          <a:lstStyle/>
          <a:p>
            <a:r>
              <a:rPr lang="en-GB" dirty="0"/>
              <a:t>Experimental control-group interrupted time-series design</a:t>
            </a:r>
          </a:p>
        </p:txBody>
      </p:sp>
      <p:sp>
        <p:nvSpPr>
          <p:cNvPr id="5" name="Content Placeholder 4">
            <a:extLst>
              <a:ext uri="{FF2B5EF4-FFF2-40B4-BE49-F238E27FC236}">
                <a16:creationId xmlns:a16="http://schemas.microsoft.com/office/drawing/2014/main" id="{C9403F7D-7CEA-99AB-0A96-C58E6E246393}"/>
              </a:ext>
            </a:extLst>
          </p:cNvPr>
          <p:cNvSpPr>
            <a:spLocks noGrp="1"/>
          </p:cNvSpPr>
          <p:nvPr>
            <p:ph idx="1"/>
          </p:nvPr>
        </p:nvSpPr>
        <p:spPr>
          <a:xfrm>
            <a:off x="3869268" y="864108"/>
            <a:ext cx="7315200" cy="1090196"/>
          </a:xfrm>
        </p:spPr>
        <p:txBody>
          <a:bodyPr>
            <a:normAutofit fontScale="92500" lnSpcReduction="10000"/>
          </a:bodyPr>
          <a:lstStyle/>
          <a:p>
            <a:r>
              <a:rPr lang="en-US" dirty="0"/>
              <a:t>This design is a modification of the Single-Group Interrupted Time-Series design in which two groups of participants, which </a:t>
            </a:r>
            <a:r>
              <a:rPr lang="en-US" b="1" dirty="0"/>
              <a:t>are randomly assigned</a:t>
            </a:r>
            <a:r>
              <a:rPr lang="en-US" dirty="0"/>
              <a:t>, are observed over time. A treatment is administered to only one of the groups (i.e., Group A).</a:t>
            </a:r>
          </a:p>
        </p:txBody>
      </p:sp>
      <p:cxnSp>
        <p:nvCxnSpPr>
          <p:cNvPr id="3" name="Straight Connector 2">
            <a:extLst>
              <a:ext uri="{FF2B5EF4-FFF2-40B4-BE49-F238E27FC236}">
                <a16:creationId xmlns:a16="http://schemas.microsoft.com/office/drawing/2014/main" id="{0BF0925E-5454-ADE8-C51A-9538E0F2CC77}"/>
              </a:ext>
            </a:extLst>
          </p:cNvPr>
          <p:cNvCxnSpPr>
            <a:cxnSpLocks/>
          </p:cNvCxnSpPr>
          <p:nvPr/>
        </p:nvCxnSpPr>
        <p:spPr>
          <a:xfrm>
            <a:off x="5431140" y="2614276"/>
            <a:ext cx="5753328" cy="0"/>
          </a:xfrm>
          <a:prstGeom prst="line">
            <a:avLst/>
          </a:prstGeom>
          <a:noFill/>
          <a:ln w="12700" cap="rnd" cmpd="sng" algn="ctr">
            <a:solidFill>
              <a:sysClr val="windowText" lastClr="000000"/>
            </a:solidFill>
            <a:prstDash val="sysDot"/>
          </a:ln>
          <a:effectLst/>
        </p:spPr>
      </p:cxnSp>
      <p:sp>
        <p:nvSpPr>
          <p:cNvPr id="4" name="Rounded Rectangle 6">
            <a:extLst>
              <a:ext uri="{FF2B5EF4-FFF2-40B4-BE49-F238E27FC236}">
                <a16:creationId xmlns:a16="http://schemas.microsoft.com/office/drawing/2014/main" id="{BDA9AF7B-FE04-5B3B-E6EE-D0FAB6388C82}"/>
              </a:ext>
            </a:extLst>
          </p:cNvPr>
          <p:cNvSpPr/>
          <p:nvPr/>
        </p:nvSpPr>
        <p:spPr>
          <a:xfrm>
            <a:off x="3822628" y="2385676"/>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A</a:t>
            </a:r>
          </a:p>
        </p:txBody>
      </p:sp>
      <p:sp>
        <p:nvSpPr>
          <p:cNvPr id="6" name="Oval 5">
            <a:extLst>
              <a:ext uri="{FF2B5EF4-FFF2-40B4-BE49-F238E27FC236}">
                <a16:creationId xmlns:a16="http://schemas.microsoft.com/office/drawing/2014/main" id="{8B70E11E-480D-C741-0878-447D31A3E01D}"/>
              </a:ext>
            </a:extLst>
          </p:cNvPr>
          <p:cNvSpPr/>
          <p:nvPr/>
        </p:nvSpPr>
        <p:spPr>
          <a:xfrm>
            <a:off x="5227479" y="2410614"/>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Oval 7">
            <a:extLst>
              <a:ext uri="{FF2B5EF4-FFF2-40B4-BE49-F238E27FC236}">
                <a16:creationId xmlns:a16="http://schemas.microsoft.com/office/drawing/2014/main" id="{CB11789B-EB19-6EFB-9A87-20B4B8233C87}"/>
              </a:ext>
            </a:extLst>
          </p:cNvPr>
          <p:cNvSpPr/>
          <p:nvPr/>
        </p:nvSpPr>
        <p:spPr>
          <a:xfrm>
            <a:off x="5146431"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Oval 8">
            <a:extLst>
              <a:ext uri="{FF2B5EF4-FFF2-40B4-BE49-F238E27FC236}">
                <a16:creationId xmlns:a16="http://schemas.microsoft.com/office/drawing/2014/main" id="{F8746FDE-D2A0-32DB-D6BE-698BF0489D7F}"/>
              </a:ext>
            </a:extLst>
          </p:cNvPr>
          <p:cNvSpPr/>
          <p:nvPr/>
        </p:nvSpPr>
        <p:spPr>
          <a:xfrm>
            <a:off x="10902076"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11" name="Group 10">
            <a:extLst>
              <a:ext uri="{FF2B5EF4-FFF2-40B4-BE49-F238E27FC236}">
                <a16:creationId xmlns:a16="http://schemas.microsoft.com/office/drawing/2014/main" id="{13225674-0CFA-A7E3-E476-C288E8C0F460}"/>
              </a:ext>
            </a:extLst>
          </p:cNvPr>
          <p:cNvGrpSpPr/>
          <p:nvPr/>
        </p:nvGrpSpPr>
        <p:grpSpPr>
          <a:xfrm>
            <a:off x="9278836" y="5868361"/>
            <a:ext cx="2733870" cy="885065"/>
            <a:chOff x="2279043" y="5972935"/>
            <a:chExt cx="2733870" cy="885065"/>
          </a:xfrm>
        </p:grpSpPr>
        <p:sp>
          <p:nvSpPr>
            <p:cNvPr id="12" name="Oval 11">
              <a:extLst>
                <a:ext uri="{FF2B5EF4-FFF2-40B4-BE49-F238E27FC236}">
                  <a16:creationId xmlns:a16="http://schemas.microsoft.com/office/drawing/2014/main" id="{A2E56935-8FC9-FCF0-DC12-E29147C0CC63}"/>
                </a:ext>
              </a:extLst>
            </p:cNvPr>
            <p:cNvSpPr/>
            <p:nvPr/>
          </p:nvSpPr>
          <p:spPr>
            <a:xfrm>
              <a:off x="2279044" y="5972935"/>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X</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3" name="Oval 12">
              <a:extLst>
                <a:ext uri="{FF2B5EF4-FFF2-40B4-BE49-F238E27FC236}">
                  <a16:creationId xmlns:a16="http://schemas.microsoft.com/office/drawing/2014/main" id="{4EF7FE53-839F-BD4D-9B0F-C14B6BEEDD66}"/>
                </a:ext>
              </a:extLst>
            </p:cNvPr>
            <p:cNvSpPr/>
            <p:nvPr/>
          </p:nvSpPr>
          <p:spPr>
            <a:xfrm>
              <a:off x="2279043" y="6450677"/>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O</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4" name="TextBox 13">
              <a:extLst>
                <a:ext uri="{FF2B5EF4-FFF2-40B4-BE49-F238E27FC236}">
                  <a16:creationId xmlns:a16="http://schemas.microsoft.com/office/drawing/2014/main" id="{93061388-1FDC-3850-7688-7EFD26DE9FC6}"/>
                </a:ext>
              </a:extLst>
            </p:cNvPr>
            <p:cNvSpPr txBox="1"/>
            <p:nvPr/>
          </p:nvSpPr>
          <p:spPr>
            <a:xfrm>
              <a:off x="2686366" y="5991930"/>
              <a:ext cx="2326547" cy="307777"/>
            </a:xfrm>
            <a:prstGeom prst="rect">
              <a:avLst/>
            </a:prstGeom>
            <a:noFill/>
          </p:spPr>
          <p:txBody>
            <a:bodyPr wrap="square" rtlCol="0">
              <a:spAutoFit/>
            </a:bodyPr>
            <a:lstStyle/>
            <a:p>
              <a:r>
                <a:rPr lang="en-GB" sz="1400" dirty="0"/>
                <a:t>=  Treatment/Intervention</a:t>
              </a:r>
            </a:p>
          </p:txBody>
        </p:sp>
        <p:sp>
          <p:nvSpPr>
            <p:cNvPr id="15" name="TextBox 14">
              <a:extLst>
                <a:ext uri="{FF2B5EF4-FFF2-40B4-BE49-F238E27FC236}">
                  <a16:creationId xmlns:a16="http://schemas.microsoft.com/office/drawing/2014/main" id="{4D395E38-A87F-D6ED-C756-FC29841ED1D9}"/>
                </a:ext>
              </a:extLst>
            </p:cNvPr>
            <p:cNvSpPr txBox="1"/>
            <p:nvPr/>
          </p:nvSpPr>
          <p:spPr>
            <a:xfrm>
              <a:off x="2686366" y="6469672"/>
              <a:ext cx="2326547" cy="307777"/>
            </a:xfrm>
            <a:prstGeom prst="rect">
              <a:avLst/>
            </a:prstGeom>
            <a:noFill/>
          </p:spPr>
          <p:txBody>
            <a:bodyPr wrap="square" rtlCol="0">
              <a:spAutoFit/>
            </a:bodyPr>
            <a:lstStyle/>
            <a:p>
              <a:r>
                <a:rPr lang="en-GB" sz="1400" dirty="0"/>
                <a:t>=  Measure</a:t>
              </a:r>
            </a:p>
          </p:txBody>
        </p:sp>
      </p:grpSp>
      <p:sp>
        <p:nvSpPr>
          <p:cNvPr id="7" name="Oval 6">
            <a:extLst>
              <a:ext uri="{FF2B5EF4-FFF2-40B4-BE49-F238E27FC236}">
                <a16:creationId xmlns:a16="http://schemas.microsoft.com/office/drawing/2014/main" id="{24802DDE-7408-B2AE-9019-8DD4F5B837DD}"/>
              </a:ext>
            </a:extLst>
          </p:cNvPr>
          <p:cNvSpPr/>
          <p:nvPr/>
        </p:nvSpPr>
        <p:spPr>
          <a:xfrm>
            <a:off x="8024253"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0" name="Oval 9">
            <a:extLst>
              <a:ext uri="{FF2B5EF4-FFF2-40B4-BE49-F238E27FC236}">
                <a16:creationId xmlns:a16="http://schemas.microsoft.com/office/drawing/2014/main" id="{C92F2FFE-CD44-D145-B154-08BC38189993}"/>
              </a:ext>
            </a:extLst>
          </p:cNvPr>
          <p:cNvSpPr/>
          <p:nvPr/>
        </p:nvSpPr>
        <p:spPr>
          <a:xfrm>
            <a:off x="5796897"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6" name="Oval 15">
            <a:extLst>
              <a:ext uri="{FF2B5EF4-FFF2-40B4-BE49-F238E27FC236}">
                <a16:creationId xmlns:a16="http://schemas.microsoft.com/office/drawing/2014/main" id="{62EF26E9-95A1-E329-E54F-2B0DBC801385}"/>
              </a:ext>
            </a:extLst>
          </p:cNvPr>
          <p:cNvSpPr/>
          <p:nvPr/>
        </p:nvSpPr>
        <p:spPr>
          <a:xfrm>
            <a:off x="6447363"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8" name="Oval 17">
            <a:extLst>
              <a:ext uri="{FF2B5EF4-FFF2-40B4-BE49-F238E27FC236}">
                <a16:creationId xmlns:a16="http://schemas.microsoft.com/office/drawing/2014/main" id="{17DE5D44-0265-CFF1-6380-AED9527B0BAD}"/>
              </a:ext>
            </a:extLst>
          </p:cNvPr>
          <p:cNvSpPr/>
          <p:nvPr/>
        </p:nvSpPr>
        <p:spPr>
          <a:xfrm>
            <a:off x="9601143"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9" name="Oval 18">
            <a:extLst>
              <a:ext uri="{FF2B5EF4-FFF2-40B4-BE49-F238E27FC236}">
                <a16:creationId xmlns:a16="http://schemas.microsoft.com/office/drawing/2014/main" id="{D9743427-8318-7A3D-D09E-A535196B9FEC}"/>
              </a:ext>
            </a:extLst>
          </p:cNvPr>
          <p:cNvSpPr/>
          <p:nvPr/>
        </p:nvSpPr>
        <p:spPr>
          <a:xfrm>
            <a:off x="10251609"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cxnSp>
        <p:nvCxnSpPr>
          <p:cNvPr id="17" name="Straight Connector 16">
            <a:extLst>
              <a:ext uri="{FF2B5EF4-FFF2-40B4-BE49-F238E27FC236}">
                <a16:creationId xmlns:a16="http://schemas.microsoft.com/office/drawing/2014/main" id="{B5901D86-5DD0-69CF-E7DB-3EC9A5765B64}"/>
              </a:ext>
            </a:extLst>
          </p:cNvPr>
          <p:cNvCxnSpPr>
            <a:cxnSpLocks/>
          </p:cNvCxnSpPr>
          <p:nvPr/>
        </p:nvCxnSpPr>
        <p:spPr>
          <a:xfrm>
            <a:off x="5431140" y="3486334"/>
            <a:ext cx="5753328" cy="0"/>
          </a:xfrm>
          <a:prstGeom prst="line">
            <a:avLst/>
          </a:prstGeom>
          <a:noFill/>
          <a:ln w="12700" cap="rnd" cmpd="sng" algn="ctr">
            <a:solidFill>
              <a:sysClr val="windowText" lastClr="000000"/>
            </a:solidFill>
            <a:prstDash val="sysDot"/>
          </a:ln>
          <a:effectLst/>
        </p:spPr>
      </p:cxnSp>
      <p:sp>
        <p:nvSpPr>
          <p:cNvPr id="20" name="Rounded Rectangle 6">
            <a:extLst>
              <a:ext uri="{FF2B5EF4-FFF2-40B4-BE49-F238E27FC236}">
                <a16:creationId xmlns:a16="http://schemas.microsoft.com/office/drawing/2014/main" id="{CE38E237-6C45-25F9-3E6E-7A0DEB9A5894}"/>
              </a:ext>
            </a:extLst>
          </p:cNvPr>
          <p:cNvSpPr/>
          <p:nvPr/>
        </p:nvSpPr>
        <p:spPr>
          <a:xfrm>
            <a:off x="3822628" y="3257734"/>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B</a:t>
            </a:r>
          </a:p>
        </p:txBody>
      </p:sp>
      <p:sp>
        <p:nvSpPr>
          <p:cNvPr id="21" name="Oval 20">
            <a:extLst>
              <a:ext uri="{FF2B5EF4-FFF2-40B4-BE49-F238E27FC236}">
                <a16:creationId xmlns:a16="http://schemas.microsoft.com/office/drawing/2014/main" id="{0B93E7F9-8CB8-2C20-4CCC-8228CDA36419}"/>
              </a:ext>
            </a:extLst>
          </p:cNvPr>
          <p:cNvSpPr/>
          <p:nvPr/>
        </p:nvSpPr>
        <p:spPr>
          <a:xfrm>
            <a:off x="5227479" y="3282672"/>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2" name="Oval 21">
            <a:extLst>
              <a:ext uri="{FF2B5EF4-FFF2-40B4-BE49-F238E27FC236}">
                <a16:creationId xmlns:a16="http://schemas.microsoft.com/office/drawing/2014/main" id="{115243E4-75C6-CCB2-EA9B-7E446D49DEC8}"/>
              </a:ext>
            </a:extLst>
          </p:cNvPr>
          <p:cNvSpPr/>
          <p:nvPr/>
        </p:nvSpPr>
        <p:spPr>
          <a:xfrm>
            <a:off x="5146431" y="3201624"/>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3" name="Oval 22">
            <a:extLst>
              <a:ext uri="{FF2B5EF4-FFF2-40B4-BE49-F238E27FC236}">
                <a16:creationId xmlns:a16="http://schemas.microsoft.com/office/drawing/2014/main" id="{0B2DEF40-3F94-653B-7EDA-1F278A7C5866}"/>
              </a:ext>
            </a:extLst>
          </p:cNvPr>
          <p:cNvSpPr/>
          <p:nvPr/>
        </p:nvSpPr>
        <p:spPr>
          <a:xfrm>
            <a:off x="10902076" y="3201624"/>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5" name="Oval 24">
            <a:extLst>
              <a:ext uri="{FF2B5EF4-FFF2-40B4-BE49-F238E27FC236}">
                <a16:creationId xmlns:a16="http://schemas.microsoft.com/office/drawing/2014/main" id="{E7FA4083-30D8-C6A9-8BDE-C4398444CF28}"/>
              </a:ext>
            </a:extLst>
          </p:cNvPr>
          <p:cNvSpPr/>
          <p:nvPr/>
        </p:nvSpPr>
        <p:spPr>
          <a:xfrm>
            <a:off x="5796897" y="3201624"/>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6" name="Oval 25">
            <a:extLst>
              <a:ext uri="{FF2B5EF4-FFF2-40B4-BE49-F238E27FC236}">
                <a16:creationId xmlns:a16="http://schemas.microsoft.com/office/drawing/2014/main" id="{E43C5D39-AFBB-B236-D644-3ADAA52F45E4}"/>
              </a:ext>
            </a:extLst>
          </p:cNvPr>
          <p:cNvSpPr/>
          <p:nvPr/>
        </p:nvSpPr>
        <p:spPr>
          <a:xfrm>
            <a:off x="6447363" y="3201624"/>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7" name="Oval 26">
            <a:extLst>
              <a:ext uri="{FF2B5EF4-FFF2-40B4-BE49-F238E27FC236}">
                <a16:creationId xmlns:a16="http://schemas.microsoft.com/office/drawing/2014/main" id="{36537CA5-8D8A-CCD3-A9FD-FAA69AFA56B4}"/>
              </a:ext>
            </a:extLst>
          </p:cNvPr>
          <p:cNvSpPr/>
          <p:nvPr/>
        </p:nvSpPr>
        <p:spPr>
          <a:xfrm>
            <a:off x="9601143" y="3201624"/>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8" name="Oval 27">
            <a:extLst>
              <a:ext uri="{FF2B5EF4-FFF2-40B4-BE49-F238E27FC236}">
                <a16:creationId xmlns:a16="http://schemas.microsoft.com/office/drawing/2014/main" id="{01B89942-CD0A-C2D5-2E04-497F7C15B040}"/>
              </a:ext>
            </a:extLst>
          </p:cNvPr>
          <p:cNvSpPr/>
          <p:nvPr/>
        </p:nvSpPr>
        <p:spPr>
          <a:xfrm>
            <a:off x="10251609" y="3201624"/>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2754199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BE1B19-5131-94FC-CB44-83BD37587D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AFF09B-82E1-D62D-E00F-AD8E9AAF968F}"/>
              </a:ext>
            </a:extLst>
          </p:cNvPr>
          <p:cNvSpPr>
            <a:spLocks noGrp="1"/>
          </p:cNvSpPr>
          <p:nvPr>
            <p:ph type="title"/>
          </p:nvPr>
        </p:nvSpPr>
        <p:spPr/>
        <p:txBody>
          <a:bodyPr/>
          <a:lstStyle/>
          <a:p>
            <a:r>
              <a:rPr lang="en-GB" dirty="0"/>
              <a:t>Solomon four-group design</a:t>
            </a:r>
          </a:p>
        </p:txBody>
      </p:sp>
      <p:sp>
        <p:nvSpPr>
          <p:cNvPr id="5" name="Content Placeholder 4">
            <a:extLst>
              <a:ext uri="{FF2B5EF4-FFF2-40B4-BE49-F238E27FC236}">
                <a16:creationId xmlns:a16="http://schemas.microsoft.com/office/drawing/2014/main" id="{37C0615F-0925-7A92-2D22-5386AB9AD8B8}"/>
              </a:ext>
            </a:extLst>
          </p:cNvPr>
          <p:cNvSpPr>
            <a:spLocks noGrp="1"/>
          </p:cNvSpPr>
          <p:nvPr>
            <p:ph idx="1"/>
          </p:nvPr>
        </p:nvSpPr>
        <p:spPr>
          <a:xfrm>
            <a:off x="3869268" y="864108"/>
            <a:ext cx="7315200" cy="1090196"/>
          </a:xfrm>
        </p:spPr>
        <p:txBody>
          <a:bodyPr>
            <a:normAutofit fontScale="92500" lnSpcReduction="10000"/>
          </a:bodyPr>
          <a:lstStyle/>
          <a:p>
            <a:r>
              <a:rPr lang="en-US" sz="2000" dirty="0"/>
              <a:t>A special case of a 2 × 2 factorial design, this procedure involves the </a:t>
            </a:r>
            <a:r>
              <a:rPr lang="en-US" sz="2000" b="1" dirty="0"/>
              <a:t>random assignment </a:t>
            </a:r>
            <a:r>
              <a:rPr lang="en-US" sz="2000" dirty="0"/>
              <a:t>of participants to four groups. Pretests and treatments are varied for the four groups. All groups receive a posttest.</a:t>
            </a:r>
          </a:p>
        </p:txBody>
      </p:sp>
      <p:cxnSp>
        <p:nvCxnSpPr>
          <p:cNvPr id="3" name="Straight Connector 2">
            <a:extLst>
              <a:ext uri="{FF2B5EF4-FFF2-40B4-BE49-F238E27FC236}">
                <a16:creationId xmlns:a16="http://schemas.microsoft.com/office/drawing/2014/main" id="{9C0D30C7-3636-ED29-55D3-652978492E9F}"/>
              </a:ext>
            </a:extLst>
          </p:cNvPr>
          <p:cNvCxnSpPr>
            <a:cxnSpLocks/>
          </p:cNvCxnSpPr>
          <p:nvPr/>
        </p:nvCxnSpPr>
        <p:spPr>
          <a:xfrm>
            <a:off x="5431140" y="2614276"/>
            <a:ext cx="5753328" cy="0"/>
          </a:xfrm>
          <a:prstGeom prst="line">
            <a:avLst/>
          </a:prstGeom>
          <a:noFill/>
          <a:ln w="12700" cap="rnd" cmpd="sng" algn="ctr">
            <a:solidFill>
              <a:sysClr val="windowText" lastClr="000000"/>
            </a:solidFill>
            <a:prstDash val="sysDot"/>
          </a:ln>
          <a:effectLst/>
        </p:spPr>
      </p:cxnSp>
      <p:sp>
        <p:nvSpPr>
          <p:cNvPr id="4" name="Rounded Rectangle 6">
            <a:extLst>
              <a:ext uri="{FF2B5EF4-FFF2-40B4-BE49-F238E27FC236}">
                <a16:creationId xmlns:a16="http://schemas.microsoft.com/office/drawing/2014/main" id="{C1B46421-8715-A568-B4D2-86566B714BDE}"/>
              </a:ext>
            </a:extLst>
          </p:cNvPr>
          <p:cNvSpPr/>
          <p:nvPr/>
        </p:nvSpPr>
        <p:spPr>
          <a:xfrm>
            <a:off x="3822628" y="2385676"/>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A</a:t>
            </a:r>
          </a:p>
        </p:txBody>
      </p:sp>
      <p:sp>
        <p:nvSpPr>
          <p:cNvPr id="6" name="Oval 5">
            <a:extLst>
              <a:ext uri="{FF2B5EF4-FFF2-40B4-BE49-F238E27FC236}">
                <a16:creationId xmlns:a16="http://schemas.microsoft.com/office/drawing/2014/main" id="{57B5BBC7-FDD7-577E-39A6-E9A3D69EBFBA}"/>
              </a:ext>
            </a:extLst>
          </p:cNvPr>
          <p:cNvSpPr/>
          <p:nvPr/>
        </p:nvSpPr>
        <p:spPr>
          <a:xfrm>
            <a:off x="5227479" y="2410614"/>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Oval 7">
            <a:extLst>
              <a:ext uri="{FF2B5EF4-FFF2-40B4-BE49-F238E27FC236}">
                <a16:creationId xmlns:a16="http://schemas.microsoft.com/office/drawing/2014/main" id="{F9FC6AAB-B2C7-E2C9-E702-C0533B9FB22A}"/>
              </a:ext>
            </a:extLst>
          </p:cNvPr>
          <p:cNvSpPr/>
          <p:nvPr/>
        </p:nvSpPr>
        <p:spPr>
          <a:xfrm>
            <a:off x="5146431"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Oval 8">
            <a:extLst>
              <a:ext uri="{FF2B5EF4-FFF2-40B4-BE49-F238E27FC236}">
                <a16:creationId xmlns:a16="http://schemas.microsoft.com/office/drawing/2014/main" id="{DEFC3563-A301-EBC2-9851-64A518E85A39}"/>
              </a:ext>
            </a:extLst>
          </p:cNvPr>
          <p:cNvSpPr/>
          <p:nvPr/>
        </p:nvSpPr>
        <p:spPr>
          <a:xfrm>
            <a:off x="10902076"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11" name="Group 10">
            <a:extLst>
              <a:ext uri="{FF2B5EF4-FFF2-40B4-BE49-F238E27FC236}">
                <a16:creationId xmlns:a16="http://schemas.microsoft.com/office/drawing/2014/main" id="{CD6ED468-8BC4-1E25-4AD9-527F262D9478}"/>
              </a:ext>
            </a:extLst>
          </p:cNvPr>
          <p:cNvGrpSpPr/>
          <p:nvPr/>
        </p:nvGrpSpPr>
        <p:grpSpPr>
          <a:xfrm>
            <a:off x="9278836" y="5868361"/>
            <a:ext cx="2733870" cy="885065"/>
            <a:chOff x="2279043" y="5972935"/>
            <a:chExt cx="2733870" cy="885065"/>
          </a:xfrm>
        </p:grpSpPr>
        <p:sp>
          <p:nvSpPr>
            <p:cNvPr id="12" name="Oval 11">
              <a:extLst>
                <a:ext uri="{FF2B5EF4-FFF2-40B4-BE49-F238E27FC236}">
                  <a16:creationId xmlns:a16="http://schemas.microsoft.com/office/drawing/2014/main" id="{D643379F-B46A-C469-2ADE-7DA3E106761F}"/>
                </a:ext>
              </a:extLst>
            </p:cNvPr>
            <p:cNvSpPr/>
            <p:nvPr/>
          </p:nvSpPr>
          <p:spPr>
            <a:xfrm>
              <a:off x="2279044" y="5972935"/>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X</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3" name="Oval 12">
              <a:extLst>
                <a:ext uri="{FF2B5EF4-FFF2-40B4-BE49-F238E27FC236}">
                  <a16:creationId xmlns:a16="http://schemas.microsoft.com/office/drawing/2014/main" id="{BA9ACF12-88C2-9073-6CA3-A567AD00F07A}"/>
                </a:ext>
              </a:extLst>
            </p:cNvPr>
            <p:cNvSpPr/>
            <p:nvPr/>
          </p:nvSpPr>
          <p:spPr>
            <a:xfrm>
              <a:off x="2279043" y="6450677"/>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O</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4" name="TextBox 13">
              <a:extLst>
                <a:ext uri="{FF2B5EF4-FFF2-40B4-BE49-F238E27FC236}">
                  <a16:creationId xmlns:a16="http://schemas.microsoft.com/office/drawing/2014/main" id="{C13706EC-0A8D-8175-19E7-DA8B885ECF9F}"/>
                </a:ext>
              </a:extLst>
            </p:cNvPr>
            <p:cNvSpPr txBox="1"/>
            <p:nvPr/>
          </p:nvSpPr>
          <p:spPr>
            <a:xfrm>
              <a:off x="2686366" y="5991930"/>
              <a:ext cx="2326547" cy="307777"/>
            </a:xfrm>
            <a:prstGeom prst="rect">
              <a:avLst/>
            </a:prstGeom>
            <a:noFill/>
          </p:spPr>
          <p:txBody>
            <a:bodyPr wrap="square" rtlCol="0">
              <a:spAutoFit/>
            </a:bodyPr>
            <a:lstStyle/>
            <a:p>
              <a:r>
                <a:rPr lang="en-GB" sz="1400" dirty="0"/>
                <a:t>=  Treatment/Intervention</a:t>
              </a:r>
            </a:p>
          </p:txBody>
        </p:sp>
        <p:sp>
          <p:nvSpPr>
            <p:cNvPr id="15" name="TextBox 14">
              <a:extLst>
                <a:ext uri="{FF2B5EF4-FFF2-40B4-BE49-F238E27FC236}">
                  <a16:creationId xmlns:a16="http://schemas.microsoft.com/office/drawing/2014/main" id="{64E67410-AAD9-D79E-8881-8DC510D98749}"/>
                </a:ext>
              </a:extLst>
            </p:cNvPr>
            <p:cNvSpPr txBox="1"/>
            <p:nvPr/>
          </p:nvSpPr>
          <p:spPr>
            <a:xfrm>
              <a:off x="2686366" y="6469672"/>
              <a:ext cx="2326547" cy="307777"/>
            </a:xfrm>
            <a:prstGeom prst="rect">
              <a:avLst/>
            </a:prstGeom>
            <a:noFill/>
          </p:spPr>
          <p:txBody>
            <a:bodyPr wrap="square" rtlCol="0">
              <a:spAutoFit/>
            </a:bodyPr>
            <a:lstStyle/>
            <a:p>
              <a:r>
                <a:rPr lang="en-GB" sz="1400" dirty="0"/>
                <a:t>=  Measure</a:t>
              </a:r>
            </a:p>
          </p:txBody>
        </p:sp>
      </p:grpSp>
      <p:sp>
        <p:nvSpPr>
          <p:cNvPr id="7" name="Oval 6">
            <a:extLst>
              <a:ext uri="{FF2B5EF4-FFF2-40B4-BE49-F238E27FC236}">
                <a16:creationId xmlns:a16="http://schemas.microsoft.com/office/drawing/2014/main" id="{BA89E794-05EA-FC43-9322-CEDB724716D9}"/>
              </a:ext>
            </a:extLst>
          </p:cNvPr>
          <p:cNvSpPr/>
          <p:nvPr/>
        </p:nvSpPr>
        <p:spPr>
          <a:xfrm>
            <a:off x="8024253"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cxnSp>
        <p:nvCxnSpPr>
          <p:cNvPr id="17" name="Straight Connector 16">
            <a:extLst>
              <a:ext uri="{FF2B5EF4-FFF2-40B4-BE49-F238E27FC236}">
                <a16:creationId xmlns:a16="http://schemas.microsoft.com/office/drawing/2014/main" id="{80103AB4-FB38-A7AE-6716-CFAF170BAC05}"/>
              </a:ext>
            </a:extLst>
          </p:cNvPr>
          <p:cNvCxnSpPr>
            <a:cxnSpLocks/>
          </p:cNvCxnSpPr>
          <p:nvPr/>
        </p:nvCxnSpPr>
        <p:spPr>
          <a:xfrm>
            <a:off x="5431140" y="3486334"/>
            <a:ext cx="5753328" cy="0"/>
          </a:xfrm>
          <a:prstGeom prst="line">
            <a:avLst/>
          </a:prstGeom>
          <a:noFill/>
          <a:ln w="12700" cap="rnd" cmpd="sng" algn="ctr">
            <a:solidFill>
              <a:sysClr val="windowText" lastClr="000000"/>
            </a:solidFill>
            <a:prstDash val="sysDot"/>
          </a:ln>
          <a:effectLst/>
        </p:spPr>
      </p:cxnSp>
      <p:sp>
        <p:nvSpPr>
          <p:cNvPr id="20" name="Rounded Rectangle 6">
            <a:extLst>
              <a:ext uri="{FF2B5EF4-FFF2-40B4-BE49-F238E27FC236}">
                <a16:creationId xmlns:a16="http://schemas.microsoft.com/office/drawing/2014/main" id="{F6106225-6FD5-DA22-A484-5BA835DC8D72}"/>
              </a:ext>
            </a:extLst>
          </p:cNvPr>
          <p:cNvSpPr/>
          <p:nvPr/>
        </p:nvSpPr>
        <p:spPr>
          <a:xfrm>
            <a:off x="3822628" y="3257734"/>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B</a:t>
            </a:r>
          </a:p>
        </p:txBody>
      </p:sp>
      <p:sp>
        <p:nvSpPr>
          <p:cNvPr id="21" name="Oval 20">
            <a:extLst>
              <a:ext uri="{FF2B5EF4-FFF2-40B4-BE49-F238E27FC236}">
                <a16:creationId xmlns:a16="http://schemas.microsoft.com/office/drawing/2014/main" id="{850CF02A-2F3D-F011-06FF-3260C4925E73}"/>
              </a:ext>
            </a:extLst>
          </p:cNvPr>
          <p:cNvSpPr/>
          <p:nvPr/>
        </p:nvSpPr>
        <p:spPr>
          <a:xfrm>
            <a:off x="5227479" y="3282672"/>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2" name="Oval 21">
            <a:extLst>
              <a:ext uri="{FF2B5EF4-FFF2-40B4-BE49-F238E27FC236}">
                <a16:creationId xmlns:a16="http://schemas.microsoft.com/office/drawing/2014/main" id="{2DCF06B2-143A-E450-8126-79F1B0C2E6D2}"/>
              </a:ext>
            </a:extLst>
          </p:cNvPr>
          <p:cNvSpPr/>
          <p:nvPr/>
        </p:nvSpPr>
        <p:spPr>
          <a:xfrm>
            <a:off x="5146431" y="3201624"/>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3" name="Oval 22">
            <a:extLst>
              <a:ext uri="{FF2B5EF4-FFF2-40B4-BE49-F238E27FC236}">
                <a16:creationId xmlns:a16="http://schemas.microsoft.com/office/drawing/2014/main" id="{8CBCFB42-E8C1-2879-19FE-34ED41CBB026}"/>
              </a:ext>
            </a:extLst>
          </p:cNvPr>
          <p:cNvSpPr/>
          <p:nvPr/>
        </p:nvSpPr>
        <p:spPr>
          <a:xfrm>
            <a:off x="10902076" y="3201624"/>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cxnSp>
        <p:nvCxnSpPr>
          <p:cNvPr id="24" name="Straight Connector 23">
            <a:extLst>
              <a:ext uri="{FF2B5EF4-FFF2-40B4-BE49-F238E27FC236}">
                <a16:creationId xmlns:a16="http://schemas.microsoft.com/office/drawing/2014/main" id="{62BA85D5-95B2-CF45-13AA-4AD9B21F31A8}"/>
              </a:ext>
            </a:extLst>
          </p:cNvPr>
          <p:cNvCxnSpPr>
            <a:cxnSpLocks/>
          </p:cNvCxnSpPr>
          <p:nvPr/>
        </p:nvCxnSpPr>
        <p:spPr>
          <a:xfrm>
            <a:off x="5431140" y="4355325"/>
            <a:ext cx="5753328" cy="0"/>
          </a:xfrm>
          <a:prstGeom prst="line">
            <a:avLst/>
          </a:prstGeom>
          <a:noFill/>
          <a:ln w="12700" cap="rnd" cmpd="sng" algn="ctr">
            <a:solidFill>
              <a:sysClr val="windowText" lastClr="000000"/>
            </a:solidFill>
            <a:prstDash val="sysDot"/>
          </a:ln>
          <a:effectLst/>
        </p:spPr>
      </p:cxnSp>
      <p:sp>
        <p:nvSpPr>
          <p:cNvPr id="29" name="Rounded Rectangle 6">
            <a:extLst>
              <a:ext uri="{FF2B5EF4-FFF2-40B4-BE49-F238E27FC236}">
                <a16:creationId xmlns:a16="http://schemas.microsoft.com/office/drawing/2014/main" id="{00FC1BB3-F8F6-B9CB-6AA9-05C74A7752F5}"/>
              </a:ext>
            </a:extLst>
          </p:cNvPr>
          <p:cNvSpPr/>
          <p:nvPr/>
        </p:nvSpPr>
        <p:spPr>
          <a:xfrm>
            <a:off x="3822628" y="4126725"/>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C</a:t>
            </a:r>
          </a:p>
        </p:txBody>
      </p:sp>
      <p:sp>
        <p:nvSpPr>
          <p:cNvPr id="32" name="Oval 31">
            <a:extLst>
              <a:ext uri="{FF2B5EF4-FFF2-40B4-BE49-F238E27FC236}">
                <a16:creationId xmlns:a16="http://schemas.microsoft.com/office/drawing/2014/main" id="{AF700ADE-D330-12D5-D618-726D78093C3E}"/>
              </a:ext>
            </a:extLst>
          </p:cNvPr>
          <p:cNvSpPr/>
          <p:nvPr/>
        </p:nvSpPr>
        <p:spPr>
          <a:xfrm>
            <a:off x="10902076" y="4070615"/>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33" name="Oval 32">
            <a:extLst>
              <a:ext uri="{FF2B5EF4-FFF2-40B4-BE49-F238E27FC236}">
                <a16:creationId xmlns:a16="http://schemas.microsoft.com/office/drawing/2014/main" id="{F118CC1B-73E1-0B18-67DA-130F8C90A9D2}"/>
              </a:ext>
            </a:extLst>
          </p:cNvPr>
          <p:cNvSpPr/>
          <p:nvPr/>
        </p:nvSpPr>
        <p:spPr>
          <a:xfrm>
            <a:off x="8024253" y="4070615"/>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cxnSp>
        <p:nvCxnSpPr>
          <p:cNvPr id="38" name="Straight Connector 37">
            <a:extLst>
              <a:ext uri="{FF2B5EF4-FFF2-40B4-BE49-F238E27FC236}">
                <a16:creationId xmlns:a16="http://schemas.microsoft.com/office/drawing/2014/main" id="{6E2C5433-95CB-4925-26CF-C257E63A182A}"/>
              </a:ext>
            </a:extLst>
          </p:cNvPr>
          <p:cNvCxnSpPr>
            <a:cxnSpLocks/>
          </p:cNvCxnSpPr>
          <p:nvPr/>
        </p:nvCxnSpPr>
        <p:spPr>
          <a:xfrm>
            <a:off x="5431140" y="5227383"/>
            <a:ext cx="5753328" cy="0"/>
          </a:xfrm>
          <a:prstGeom prst="line">
            <a:avLst/>
          </a:prstGeom>
          <a:noFill/>
          <a:ln w="12700" cap="rnd" cmpd="sng" algn="ctr">
            <a:solidFill>
              <a:sysClr val="windowText" lastClr="000000"/>
            </a:solidFill>
            <a:prstDash val="sysDot"/>
          </a:ln>
          <a:effectLst/>
        </p:spPr>
      </p:cxnSp>
      <p:sp>
        <p:nvSpPr>
          <p:cNvPr id="39" name="Rounded Rectangle 6">
            <a:extLst>
              <a:ext uri="{FF2B5EF4-FFF2-40B4-BE49-F238E27FC236}">
                <a16:creationId xmlns:a16="http://schemas.microsoft.com/office/drawing/2014/main" id="{1A617109-68A3-87CC-7481-5B653F06633F}"/>
              </a:ext>
            </a:extLst>
          </p:cNvPr>
          <p:cNvSpPr/>
          <p:nvPr/>
        </p:nvSpPr>
        <p:spPr>
          <a:xfrm>
            <a:off x="3822628" y="4998783"/>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Group D</a:t>
            </a:r>
          </a:p>
        </p:txBody>
      </p:sp>
      <p:sp>
        <p:nvSpPr>
          <p:cNvPr id="42" name="Oval 41">
            <a:extLst>
              <a:ext uri="{FF2B5EF4-FFF2-40B4-BE49-F238E27FC236}">
                <a16:creationId xmlns:a16="http://schemas.microsoft.com/office/drawing/2014/main" id="{9C4E196C-A9D2-D026-BEBF-27FB67B73F22}"/>
              </a:ext>
            </a:extLst>
          </p:cNvPr>
          <p:cNvSpPr/>
          <p:nvPr/>
        </p:nvSpPr>
        <p:spPr>
          <a:xfrm>
            <a:off x="10902076" y="4942673"/>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6996969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CED86-D3EC-2B18-BFD9-4EA73E2D3C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E3BD7D-9A9B-A00D-4356-60B792266557}"/>
              </a:ext>
            </a:extLst>
          </p:cNvPr>
          <p:cNvSpPr>
            <a:spLocks noGrp="1"/>
          </p:cNvSpPr>
          <p:nvPr>
            <p:ph type="title"/>
          </p:nvPr>
        </p:nvSpPr>
        <p:spPr/>
        <p:txBody>
          <a:bodyPr/>
          <a:lstStyle/>
          <a:p>
            <a:r>
              <a:rPr lang="en-GB" dirty="0"/>
              <a:t>A-B-A single-subject design</a:t>
            </a:r>
          </a:p>
        </p:txBody>
      </p:sp>
      <p:sp>
        <p:nvSpPr>
          <p:cNvPr id="5" name="Content Placeholder 4">
            <a:extLst>
              <a:ext uri="{FF2B5EF4-FFF2-40B4-BE49-F238E27FC236}">
                <a16:creationId xmlns:a16="http://schemas.microsoft.com/office/drawing/2014/main" id="{F618E21F-F75F-27B5-BF39-0764AF36D092}"/>
              </a:ext>
            </a:extLst>
          </p:cNvPr>
          <p:cNvSpPr>
            <a:spLocks noGrp="1"/>
          </p:cNvSpPr>
          <p:nvPr>
            <p:ph idx="1"/>
          </p:nvPr>
        </p:nvSpPr>
        <p:spPr>
          <a:xfrm>
            <a:off x="3869268" y="864108"/>
            <a:ext cx="7315200" cy="1090196"/>
          </a:xfrm>
        </p:spPr>
        <p:txBody>
          <a:bodyPr>
            <a:normAutofit fontScale="92500" lnSpcReduction="10000"/>
          </a:bodyPr>
          <a:lstStyle/>
          <a:p>
            <a:r>
              <a:rPr lang="en-US" sz="2000" dirty="0"/>
              <a:t>This design involves multiple observations of a single individual. The target behavior of a single individual is established over time and referred to as a baseline behavior. The baseline behavior is assessed, treatment is provided, and then treatment is withdrawn.</a:t>
            </a:r>
          </a:p>
        </p:txBody>
      </p:sp>
      <p:cxnSp>
        <p:nvCxnSpPr>
          <p:cNvPr id="3" name="Straight Connector 2">
            <a:extLst>
              <a:ext uri="{FF2B5EF4-FFF2-40B4-BE49-F238E27FC236}">
                <a16:creationId xmlns:a16="http://schemas.microsoft.com/office/drawing/2014/main" id="{1DC81BB2-59EB-F223-7BAB-DE5FC2FC9B74}"/>
              </a:ext>
            </a:extLst>
          </p:cNvPr>
          <p:cNvCxnSpPr>
            <a:cxnSpLocks/>
          </p:cNvCxnSpPr>
          <p:nvPr/>
        </p:nvCxnSpPr>
        <p:spPr>
          <a:xfrm>
            <a:off x="5431140" y="2614276"/>
            <a:ext cx="5753328" cy="0"/>
          </a:xfrm>
          <a:prstGeom prst="line">
            <a:avLst/>
          </a:prstGeom>
          <a:noFill/>
          <a:ln w="12700" cap="rnd" cmpd="sng" algn="ctr">
            <a:solidFill>
              <a:sysClr val="windowText" lastClr="000000"/>
            </a:solidFill>
            <a:prstDash val="sysDot"/>
          </a:ln>
          <a:effectLst/>
        </p:spPr>
      </p:cxnSp>
      <p:sp>
        <p:nvSpPr>
          <p:cNvPr id="4" name="Rounded Rectangle 6">
            <a:extLst>
              <a:ext uri="{FF2B5EF4-FFF2-40B4-BE49-F238E27FC236}">
                <a16:creationId xmlns:a16="http://schemas.microsoft.com/office/drawing/2014/main" id="{BF94D945-0C79-484B-F5B9-084C56CD78D9}"/>
              </a:ext>
            </a:extLst>
          </p:cNvPr>
          <p:cNvSpPr/>
          <p:nvPr/>
        </p:nvSpPr>
        <p:spPr>
          <a:xfrm>
            <a:off x="3822628" y="2385676"/>
            <a:ext cx="1034782" cy="457200"/>
          </a:xfrm>
          <a:prstGeom prst="roundRect">
            <a:avLst/>
          </a:prstGeom>
          <a:solidFill>
            <a:sysClr val="window" lastClr="FFFFFF"/>
          </a:solidFill>
          <a:ln w="19050" cap="rnd"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Individual</a:t>
            </a:r>
          </a:p>
        </p:txBody>
      </p:sp>
      <p:sp>
        <p:nvSpPr>
          <p:cNvPr id="6" name="Oval 5">
            <a:extLst>
              <a:ext uri="{FF2B5EF4-FFF2-40B4-BE49-F238E27FC236}">
                <a16:creationId xmlns:a16="http://schemas.microsoft.com/office/drawing/2014/main" id="{2FA20BC0-6E43-DB89-7D40-0A0BCBCC25DF}"/>
              </a:ext>
            </a:extLst>
          </p:cNvPr>
          <p:cNvSpPr/>
          <p:nvPr/>
        </p:nvSpPr>
        <p:spPr>
          <a:xfrm>
            <a:off x="5227479" y="2410614"/>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Oval 7">
            <a:extLst>
              <a:ext uri="{FF2B5EF4-FFF2-40B4-BE49-F238E27FC236}">
                <a16:creationId xmlns:a16="http://schemas.microsoft.com/office/drawing/2014/main" id="{D6132BA3-D63F-752F-C062-7F5ED081666A}"/>
              </a:ext>
            </a:extLst>
          </p:cNvPr>
          <p:cNvSpPr/>
          <p:nvPr/>
        </p:nvSpPr>
        <p:spPr>
          <a:xfrm>
            <a:off x="5146431"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Oval 8">
            <a:extLst>
              <a:ext uri="{FF2B5EF4-FFF2-40B4-BE49-F238E27FC236}">
                <a16:creationId xmlns:a16="http://schemas.microsoft.com/office/drawing/2014/main" id="{DDAFDF54-F9C7-91B3-28BA-8830B21FEB02}"/>
              </a:ext>
            </a:extLst>
          </p:cNvPr>
          <p:cNvSpPr/>
          <p:nvPr/>
        </p:nvSpPr>
        <p:spPr>
          <a:xfrm>
            <a:off x="10902076"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11" name="Group 10">
            <a:extLst>
              <a:ext uri="{FF2B5EF4-FFF2-40B4-BE49-F238E27FC236}">
                <a16:creationId xmlns:a16="http://schemas.microsoft.com/office/drawing/2014/main" id="{816DAC3D-D4A5-5E09-AC85-01E779B637C3}"/>
              </a:ext>
            </a:extLst>
          </p:cNvPr>
          <p:cNvGrpSpPr/>
          <p:nvPr/>
        </p:nvGrpSpPr>
        <p:grpSpPr>
          <a:xfrm>
            <a:off x="9278836" y="5868361"/>
            <a:ext cx="2733870" cy="885065"/>
            <a:chOff x="2279043" y="5972935"/>
            <a:chExt cx="2733870" cy="885065"/>
          </a:xfrm>
        </p:grpSpPr>
        <p:sp>
          <p:nvSpPr>
            <p:cNvPr id="12" name="Oval 11">
              <a:extLst>
                <a:ext uri="{FF2B5EF4-FFF2-40B4-BE49-F238E27FC236}">
                  <a16:creationId xmlns:a16="http://schemas.microsoft.com/office/drawing/2014/main" id="{53825288-1A01-FDD9-8310-869647943581}"/>
                </a:ext>
              </a:extLst>
            </p:cNvPr>
            <p:cNvSpPr/>
            <p:nvPr/>
          </p:nvSpPr>
          <p:spPr>
            <a:xfrm>
              <a:off x="2279044" y="5972935"/>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X</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3" name="Oval 12">
              <a:extLst>
                <a:ext uri="{FF2B5EF4-FFF2-40B4-BE49-F238E27FC236}">
                  <a16:creationId xmlns:a16="http://schemas.microsoft.com/office/drawing/2014/main" id="{0C1E35C4-E355-9B9D-19A5-9B3DE155D556}"/>
                </a:ext>
              </a:extLst>
            </p:cNvPr>
            <p:cNvSpPr/>
            <p:nvPr/>
          </p:nvSpPr>
          <p:spPr>
            <a:xfrm>
              <a:off x="2279043" y="6450677"/>
              <a:ext cx="407323" cy="407323"/>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rPr>
                <a:t>O</a:t>
              </a:r>
              <a:endParaRPr kumimoji="0" lang="en-GB" sz="1050" b="0" i="0" u="none" strike="noStrike" kern="0" cap="none" spc="0" normalizeH="0" baseline="0" noProof="0" dirty="0">
                <a:ln>
                  <a:noFill/>
                </a:ln>
                <a:effectLst/>
                <a:uLnTx/>
                <a:uFillTx/>
                <a:latin typeface="Calibri" panose="020F0502020204030204" pitchFamily="34" charset="0"/>
                <a:ea typeface="+mn-ea"/>
                <a:cs typeface="Calibri" panose="020F0502020204030204" pitchFamily="34" charset="0"/>
              </a:endParaRPr>
            </a:p>
          </p:txBody>
        </p:sp>
        <p:sp>
          <p:nvSpPr>
            <p:cNvPr id="14" name="TextBox 13">
              <a:extLst>
                <a:ext uri="{FF2B5EF4-FFF2-40B4-BE49-F238E27FC236}">
                  <a16:creationId xmlns:a16="http://schemas.microsoft.com/office/drawing/2014/main" id="{06EC473E-50BE-5D06-E632-41A100851384}"/>
                </a:ext>
              </a:extLst>
            </p:cNvPr>
            <p:cNvSpPr txBox="1"/>
            <p:nvPr/>
          </p:nvSpPr>
          <p:spPr>
            <a:xfrm>
              <a:off x="2686366" y="5991930"/>
              <a:ext cx="2326547" cy="307777"/>
            </a:xfrm>
            <a:prstGeom prst="rect">
              <a:avLst/>
            </a:prstGeom>
            <a:noFill/>
          </p:spPr>
          <p:txBody>
            <a:bodyPr wrap="square" rtlCol="0">
              <a:spAutoFit/>
            </a:bodyPr>
            <a:lstStyle/>
            <a:p>
              <a:r>
                <a:rPr lang="en-GB" sz="1400" dirty="0"/>
                <a:t>=  Treatment/Intervention</a:t>
              </a:r>
            </a:p>
          </p:txBody>
        </p:sp>
        <p:sp>
          <p:nvSpPr>
            <p:cNvPr id="15" name="TextBox 14">
              <a:extLst>
                <a:ext uri="{FF2B5EF4-FFF2-40B4-BE49-F238E27FC236}">
                  <a16:creationId xmlns:a16="http://schemas.microsoft.com/office/drawing/2014/main" id="{B2FE29AE-8A64-704F-6671-171C677A30FD}"/>
                </a:ext>
              </a:extLst>
            </p:cNvPr>
            <p:cNvSpPr txBox="1"/>
            <p:nvPr/>
          </p:nvSpPr>
          <p:spPr>
            <a:xfrm>
              <a:off x="2686366" y="6469672"/>
              <a:ext cx="2326547" cy="307777"/>
            </a:xfrm>
            <a:prstGeom prst="rect">
              <a:avLst/>
            </a:prstGeom>
            <a:noFill/>
          </p:spPr>
          <p:txBody>
            <a:bodyPr wrap="square" rtlCol="0">
              <a:spAutoFit/>
            </a:bodyPr>
            <a:lstStyle/>
            <a:p>
              <a:r>
                <a:rPr lang="en-GB" sz="1400" dirty="0"/>
                <a:t>=  Measure</a:t>
              </a:r>
            </a:p>
          </p:txBody>
        </p:sp>
      </p:grpSp>
      <p:sp>
        <p:nvSpPr>
          <p:cNvPr id="7" name="Oval 6">
            <a:extLst>
              <a:ext uri="{FF2B5EF4-FFF2-40B4-BE49-F238E27FC236}">
                <a16:creationId xmlns:a16="http://schemas.microsoft.com/office/drawing/2014/main" id="{53AFEEB5-12F8-161F-E4E1-D8078CF7F727}"/>
              </a:ext>
            </a:extLst>
          </p:cNvPr>
          <p:cNvSpPr/>
          <p:nvPr/>
        </p:nvSpPr>
        <p:spPr>
          <a:xfrm>
            <a:off x="8024253"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0" name="Oval 9">
            <a:extLst>
              <a:ext uri="{FF2B5EF4-FFF2-40B4-BE49-F238E27FC236}">
                <a16:creationId xmlns:a16="http://schemas.microsoft.com/office/drawing/2014/main" id="{5C176064-27E5-ED6B-96F8-92B2890A8118}"/>
              </a:ext>
            </a:extLst>
          </p:cNvPr>
          <p:cNvSpPr/>
          <p:nvPr/>
        </p:nvSpPr>
        <p:spPr>
          <a:xfrm>
            <a:off x="5859745"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4" name="Oval 23">
            <a:extLst>
              <a:ext uri="{FF2B5EF4-FFF2-40B4-BE49-F238E27FC236}">
                <a16:creationId xmlns:a16="http://schemas.microsoft.com/office/drawing/2014/main" id="{4C77B3E2-D356-FB9A-ED70-F87AD9CE4DBF}"/>
              </a:ext>
            </a:extLst>
          </p:cNvPr>
          <p:cNvSpPr/>
          <p:nvPr/>
        </p:nvSpPr>
        <p:spPr>
          <a:xfrm>
            <a:off x="6575146"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9" name="Oval 28">
            <a:extLst>
              <a:ext uri="{FF2B5EF4-FFF2-40B4-BE49-F238E27FC236}">
                <a16:creationId xmlns:a16="http://schemas.microsoft.com/office/drawing/2014/main" id="{47B5F27D-B77A-6D2E-66BE-5B4741D65F08}"/>
              </a:ext>
            </a:extLst>
          </p:cNvPr>
          <p:cNvSpPr/>
          <p:nvPr/>
        </p:nvSpPr>
        <p:spPr>
          <a:xfrm>
            <a:off x="7290547"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30" name="Oval 29">
            <a:extLst>
              <a:ext uri="{FF2B5EF4-FFF2-40B4-BE49-F238E27FC236}">
                <a16:creationId xmlns:a16="http://schemas.microsoft.com/office/drawing/2014/main" id="{35252F67-AFDD-C25C-94BE-80C2FC3D34B8}"/>
              </a:ext>
            </a:extLst>
          </p:cNvPr>
          <p:cNvSpPr/>
          <p:nvPr/>
        </p:nvSpPr>
        <p:spPr>
          <a:xfrm>
            <a:off x="8757959"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X</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31" name="Oval 30">
            <a:extLst>
              <a:ext uri="{FF2B5EF4-FFF2-40B4-BE49-F238E27FC236}">
                <a16:creationId xmlns:a16="http://schemas.microsoft.com/office/drawing/2014/main" id="{FBA31399-3E46-ADB9-BEBD-675A25551308}"/>
              </a:ext>
            </a:extLst>
          </p:cNvPr>
          <p:cNvSpPr/>
          <p:nvPr/>
        </p:nvSpPr>
        <p:spPr>
          <a:xfrm>
            <a:off x="9473360"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32" name="Oval 31">
            <a:extLst>
              <a:ext uri="{FF2B5EF4-FFF2-40B4-BE49-F238E27FC236}">
                <a16:creationId xmlns:a16="http://schemas.microsoft.com/office/drawing/2014/main" id="{B1B781AE-CCCD-BC7A-8F9F-2487F93D09D7}"/>
              </a:ext>
            </a:extLst>
          </p:cNvPr>
          <p:cNvSpPr/>
          <p:nvPr/>
        </p:nvSpPr>
        <p:spPr>
          <a:xfrm>
            <a:off x="10188761" y="2329566"/>
            <a:ext cx="569418" cy="569418"/>
          </a:xfrm>
          <a:prstGeom prst="ellipse">
            <a:avLst/>
          </a:prstGeom>
          <a:solidFill>
            <a:sysClr val="window" lastClr="FFFFFF"/>
          </a:solidFill>
          <a:ln w="19050" cap="rnd" cmpd="sng" algn="ctr">
            <a:solidFill>
              <a:srgbClr val="3494BA"/>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a:t>
            </a:r>
            <a:endParaRPr kumimoji="0" lang="en-GB" sz="1200" b="0" i="0" u="none" strike="noStrike" kern="0" cap="none" spc="0" normalizeH="0" baseline="-2500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pic>
        <p:nvPicPr>
          <p:cNvPr id="33" name="Picture 32">
            <a:extLst>
              <a:ext uri="{FF2B5EF4-FFF2-40B4-BE49-F238E27FC236}">
                <a16:creationId xmlns:a16="http://schemas.microsoft.com/office/drawing/2014/main" id="{49294960-E921-037C-C346-A7E027E41D60}"/>
              </a:ext>
            </a:extLst>
          </p:cNvPr>
          <p:cNvPicPr>
            <a:picLocks noChangeAspect="1"/>
          </p:cNvPicPr>
          <p:nvPr/>
        </p:nvPicPr>
        <p:blipFill>
          <a:blip r:embed="rId2"/>
          <a:stretch>
            <a:fillRect/>
          </a:stretch>
        </p:blipFill>
        <p:spPr>
          <a:xfrm>
            <a:off x="3915505" y="3719086"/>
            <a:ext cx="4127350" cy="2200847"/>
          </a:xfrm>
          <a:prstGeom prst="rect">
            <a:avLst/>
          </a:prstGeom>
          <a:ln>
            <a:solidFill>
              <a:schemeClr val="accent1"/>
            </a:solidFill>
          </a:ln>
        </p:spPr>
      </p:pic>
    </p:spTree>
    <p:extLst>
      <p:ext uri="{BB962C8B-B14F-4D97-AF65-F5344CB8AC3E}">
        <p14:creationId xmlns:p14="http://schemas.microsoft.com/office/powerpoint/2010/main" val="40581334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6088C-1F36-5FCB-E7C0-1A512EE5B1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E55C7C-3393-2B8B-163C-40B61B65A66E}"/>
              </a:ext>
            </a:extLst>
          </p:cNvPr>
          <p:cNvSpPr>
            <a:spLocks noGrp="1"/>
          </p:cNvSpPr>
          <p:nvPr>
            <p:ph type="title"/>
          </p:nvPr>
        </p:nvSpPr>
        <p:spPr/>
        <p:txBody>
          <a:bodyPr/>
          <a:lstStyle/>
          <a:p>
            <a:r>
              <a:rPr lang="en-GB" dirty="0"/>
              <a:t>Goals of experimental studies</a:t>
            </a:r>
          </a:p>
        </p:txBody>
      </p:sp>
      <p:sp>
        <p:nvSpPr>
          <p:cNvPr id="4" name="Content Placeholder 3">
            <a:extLst>
              <a:ext uri="{FF2B5EF4-FFF2-40B4-BE49-F238E27FC236}">
                <a16:creationId xmlns:a16="http://schemas.microsoft.com/office/drawing/2014/main" id="{1D1D1070-42B6-9BEC-3F74-48036063E46D}"/>
              </a:ext>
            </a:extLst>
          </p:cNvPr>
          <p:cNvSpPr>
            <a:spLocks noGrp="1"/>
          </p:cNvSpPr>
          <p:nvPr>
            <p:ph idx="1"/>
          </p:nvPr>
        </p:nvSpPr>
        <p:spPr>
          <a:xfrm>
            <a:off x="3869267" y="864108"/>
            <a:ext cx="7596589" cy="5120640"/>
          </a:xfrm>
        </p:spPr>
        <p:txBody>
          <a:bodyPr>
            <a:normAutofit/>
          </a:bodyPr>
          <a:lstStyle/>
          <a:p>
            <a:r>
              <a:rPr lang="en-US" b="1" dirty="0"/>
              <a:t>Feasibility</a:t>
            </a:r>
          </a:p>
          <a:p>
            <a:pPr lvl="1"/>
            <a:r>
              <a:rPr lang="en-US" dirty="0"/>
              <a:t>Test the viability of a given paradigm or product</a:t>
            </a:r>
          </a:p>
          <a:p>
            <a:r>
              <a:rPr lang="en-US" b="1" dirty="0"/>
              <a:t>Mechanistic</a:t>
            </a:r>
          </a:p>
          <a:p>
            <a:pPr lvl="1"/>
            <a:r>
              <a:rPr lang="en-US" dirty="0"/>
              <a:t>Identify the mechanism(s) between an independent and dependent variable</a:t>
            </a:r>
          </a:p>
          <a:p>
            <a:r>
              <a:rPr lang="en-US" b="1" dirty="0"/>
              <a:t>Efficacy</a:t>
            </a:r>
          </a:p>
          <a:p>
            <a:pPr lvl="1"/>
            <a:r>
              <a:rPr lang="en-US" dirty="0"/>
              <a:t>Validate a given intervention as the cause of an effect beyond any placebo or expectation-related effects</a:t>
            </a:r>
          </a:p>
          <a:p>
            <a:r>
              <a:rPr lang="en-US" b="1" dirty="0"/>
              <a:t>Effectiveness</a:t>
            </a:r>
          </a:p>
          <a:p>
            <a:pPr lvl="1"/>
            <a:r>
              <a:rPr lang="en-US" dirty="0"/>
              <a:t>Assess whether a given intervention produces positive impact of the type desired and predicted, most commonly involving real-world impact.</a:t>
            </a:r>
          </a:p>
        </p:txBody>
      </p:sp>
      <p:sp>
        <p:nvSpPr>
          <p:cNvPr id="6" name="Content Placeholder 3">
            <a:extLst>
              <a:ext uri="{FF2B5EF4-FFF2-40B4-BE49-F238E27FC236}">
                <a16:creationId xmlns:a16="http://schemas.microsoft.com/office/drawing/2014/main" id="{FD9CFF52-8266-9DA3-3E6A-0CC2EF8A1D7B}"/>
              </a:ext>
            </a:extLst>
          </p:cNvPr>
          <p:cNvSpPr txBox="1">
            <a:spLocks/>
          </p:cNvSpPr>
          <p:nvPr/>
        </p:nvSpPr>
        <p:spPr>
          <a:xfrm>
            <a:off x="8001996" y="864108"/>
            <a:ext cx="3463861" cy="512064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endParaRPr lang="en-GB" dirty="0"/>
          </a:p>
        </p:txBody>
      </p:sp>
      <p:sp>
        <p:nvSpPr>
          <p:cNvPr id="10" name="TextBox 9">
            <a:extLst>
              <a:ext uri="{FF2B5EF4-FFF2-40B4-BE49-F238E27FC236}">
                <a16:creationId xmlns:a16="http://schemas.microsoft.com/office/drawing/2014/main" id="{6FA45EAF-9378-9E8B-82DA-2E6FE764DE33}"/>
              </a:ext>
            </a:extLst>
          </p:cNvPr>
          <p:cNvSpPr txBox="1"/>
          <p:nvPr/>
        </p:nvSpPr>
        <p:spPr>
          <a:xfrm>
            <a:off x="0" y="5742950"/>
            <a:ext cx="2947482" cy="338554"/>
          </a:xfrm>
          <a:prstGeom prst="rect">
            <a:avLst/>
          </a:prstGeom>
          <a:noFill/>
        </p:spPr>
        <p:txBody>
          <a:bodyPr wrap="square" rtlCol="0">
            <a:spAutoFit/>
          </a:bodyPr>
          <a:lstStyle/>
          <a:p>
            <a:r>
              <a:rPr lang="en-GB" sz="1600" dirty="0"/>
              <a:t>Green et al. (2019)</a:t>
            </a:r>
          </a:p>
        </p:txBody>
      </p:sp>
    </p:spTree>
    <p:extLst>
      <p:ext uri="{BB962C8B-B14F-4D97-AF65-F5344CB8AC3E}">
        <p14:creationId xmlns:p14="http://schemas.microsoft.com/office/powerpoint/2010/main" val="26857085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74DFD-FB57-8BA6-5EB8-A8D9BA1D7C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5CD286-17EC-871B-523F-05518434CB5E}"/>
              </a:ext>
            </a:extLst>
          </p:cNvPr>
          <p:cNvSpPr>
            <a:spLocks noGrp="1"/>
          </p:cNvSpPr>
          <p:nvPr>
            <p:ph type="title"/>
          </p:nvPr>
        </p:nvSpPr>
        <p:spPr/>
        <p:txBody>
          <a:bodyPr/>
          <a:lstStyle/>
          <a:p>
            <a:r>
              <a:rPr lang="en-GB" dirty="0"/>
              <a:t>Control group selection</a:t>
            </a:r>
          </a:p>
        </p:txBody>
      </p:sp>
      <p:sp>
        <p:nvSpPr>
          <p:cNvPr id="4" name="Content Placeholder 3">
            <a:extLst>
              <a:ext uri="{FF2B5EF4-FFF2-40B4-BE49-F238E27FC236}">
                <a16:creationId xmlns:a16="http://schemas.microsoft.com/office/drawing/2014/main" id="{F28F864C-8E21-184E-9B80-11F11A90951B}"/>
              </a:ext>
            </a:extLst>
          </p:cNvPr>
          <p:cNvSpPr>
            <a:spLocks noGrp="1"/>
          </p:cNvSpPr>
          <p:nvPr>
            <p:ph idx="1"/>
          </p:nvPr>
        </p:nvSpPr>
        <p:spPr>
          <a:xfrm>
            <a:off x="3869267" y="873252"/>
            <a:ext cx="7426261" cy="5102352"/>
          </a:xfrm>
        </p:spPr>
        <p:txBody>
          <a:bodyPr>
            <a:normAutofit fontScale="92500" lnSpcReduction="10000"/>
          </a:bodyPr>
          <a:lstStyle/>
          <a:p>
            <a:r>
              <a:rPr lang="en-US" b="1" dirty="0"/>
              <a:t>Feasibility</a:t>
            </a:r>
          </a:p>
          <a:p>
            <a:pPr lvl="1"/>
            <a:r>
              <a:rPr lang="en-US" dirty="0"/>
              <a:t>Control group is not necessarily required as the goal does not involve accounting for confounding variables</a:t>
            </a:r>
          </a:p>
          <a:p>
            <a:r>
              <a:rPr lang="en-US" b="1" dirty="0"/>
              <a:t>Mechanistic</a:t>
            </a:r>
          </a:p>
          <a:p>
            <a:pPr lvl="1"/>
            <a:r>
              <a:rPr lang="en-US" dirty="0"/>
              <a:t>Control group (active control) is used to account for confounding variables (e.g. pre- post- designs).</a:t>
            </a:r>
          </a:p>
          <a:p>
            <a:pPr lvl="1"/>
            <a:r>
              <a:rPr lang="en-US" dirty="0"/>
              <a:t>A “business-as-usual” or “passive control” group can be useful to aid the interpretation of null results.</a:t>
            </a:r>
          </a:p>
          <a:p>
            <a:r>
              <a:rPr lang="en-US" b="1" dirty="0"/>
              <a:t>Efficacy</a:t>
            </a:r>
          </a:p>
          <a:p>
            <a:pPr lvl="1"/>
            <a:r>
              <a:rPr lang="en-US" dirty="0"/>
              <a:t>Control group (placebo control) is used to subtract out mechanisms of “no interest” such as natural progression or participant expectations.</a:t>
            </a:r>
          </a:p>
          <a:p>
            <a:pPr lvl="1"/>
            <a:r>
              <a:rPr lang="en-US" dirty="0"/>
              <a:t>A “business-as-usual” control can be useful if a planned “inert” (inactive) placebo turns out to have active ingredients with respect to the outcome of interest.</a:t>
            </a:r>
          </a:p>
          <a:p>
            <a:r>
              <a:rPr lang="en-US" b="1" dirty="0"/>
              <a:t>Effectiveness</a:t>
            </a:r>
          </a:p>
          <a:p>
            <a:pPr lvl="1"/>
            <a:r>
              <a:rPr lang="en-US" dirty="0"/>
              <a:t>A “business-as-usual” control group is used to compare the intervention about to current “real world” activity, which may include engagement with a current regular intervention.</a:t>
            </a:r>
          </a:p>
        </p:txBody>
      </p:sp>
      <p:sp>
        <p:nvSpPr>
          <p:cNvPr id="6" name="Content Placeholder 3">
            <a:extLst>
              <a:ext uri="{FF2B5EF4-FFF2-40B4-BE49-F238E27FC236}">
                <a16:creationId xmlns:a16="http://schemas.microsoft.com/office/drawing/2014/main" id="{2ACE2933-79DC-0B3D-2F7C-4BDD090AF954}"/>
              </a:ext>
            </a:extLst>
          </p:cNvPr>
          <p:cNvSpPr txBox="1">
            <a:spLocks/>
          </p:cNvSpPr>
          <p:nvPr/>
        </p:nvSpPr>
        <p:spPr>
          <a:xfrm>
            <a:off x="8001996" y="864108"/>
            <a:ext cx="3463861" cy="512064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endParaRPr lang="en-GB" dirty="0"/>
          </a:p>
        </p:txBody>
      </p:sp>
      <p:sp>
        <p:nvSpPr>
          <p:cNvPr id="10" name="TextBox 9">
            <a:extLst>
              <a:ext uri="{FF2B5EF4-FFF2-40B4-BE49-F238E27FC236}">
                <a16:creationId xmlns:a16="http://schemas.microsoft.com/office/drawing/2014/main" id="{09EF49EF-9F97-B82A-3663-7AB3CA40D835}"/>
              </a:ext>
            </a:extLst>
          </p:cNvPr>
          <p:cNvSpPr txBox="1"/>
          <p:nvPr/>
        </p:nvSpPr>
        <p:spPr>
          <a:xfrm>
            <a:off x="0" y="5742950"/>
            <a:ext cx="2947482" cy="338554"/>
          </a:xfrm>
          <a:prstGeom prst="rect">
            <a:avLst/>
          </a:prstGeom>
          <a:noFill/>
        </p:spPr>
        <p:txBody>
          <a:bodyPr wrap="square" rtlCol="0">
            <a:spAutoFit/>
          </a:bodyPr>
          <a:lstStyle/>
          <a:p>
            <a:r>
              <a:rPr lang="en-GB" sz="1600" dirty="0"/>
              <a:t>Green et al. (2019)</a:t>
            </a:r>
          </a:p>
        </p:txBody>
      </p:sp>
    </p:spTree>
    <p:extLst>
      <p:ext uri="{BB962C8B-B14F-4D97-AF65-F5344CB8AC3E}">
        <p14:creationId xmlns:p14="http://schemas.microsoft.com/office/powerpoint/2010/main" val="8885690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2A37AC-CED8-A632-5336-7AEB53089113}"/>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0B51EBB0-549F-9279-E26A-D053B0FF04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B3E86AEE-DD4A-1584-A2E8-061BE9DD47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14" name="Rectangle 13">
            <a:extLst>
              <a:ext uri="{FF2B5EF4-FFF2-40B4-BE49-F238E27FC236}">
                <a16:creationId xmlns:a16="http://schemas.microsoft.com/office/drawing/2014/main" id="{192A78B3-2C77-12D4-6591-6C7456BD6D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938" y="46653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4022F88-707C-5D67-54EC-8600125973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09288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ECBA1C9C-24CE-5648-296E-93EF2538B264}"/>
              </a:ext>
            </a:extLst>
          </p:cNvPr>
          <p:cNvSpPr>
            <a:spLocks noGrp="1"/>
          </p:cNvSpPr>
          <p:nvPr>
            <p:ph type="title"/>
          </p:nvPr>
        </p:nvSpPr>
        <p:spPr>
          <a:xfrm>
            <a:off x="1069848" y="1298448"/>
            <a:ext cx="4705801" cy="3255264"/>
          </a:xfrm>
        </p:spPr>
        <p:txBody>
          <a:bodyPr vert="horz" lIns="91440" tIns="45720" rIns="91440" bIns="45720" rtlCol="0" anchor="b">
            <a:noAutofit/>
          </a:bodyPr>
          <a:lstStyle/>
          <a:p>
            <a:r>
              <a:rPr lang="en-US" sz="4800" spc="-100" dirty="0"/>
              <a:t>Do you see examples </a:t>
            </a:r>
            <a:r>
              <a:rPr lang="en-US" sz="4800" spc="-100"/>
              <a:t>of experimental </a:t>
            </a:r>
            <a:r>
              <a:rPr lang="en-US" sz="4800" spc="-100" dirty="0"/>
              <a:t>methodologies in your field?</a:t>
            </a:r>
          </a:p>
        </p:txBody>
      </p:sp>
      <p:pic>
        <p:nvPicPr>
          <p:cNvPr id="5" name="Content Placeholder 4" descr="Question Mark with solid fill">
            <a:extLst>
              <a:ext uri="{FF2B5EF4-FFF2-40B4-BE49-F238E27FC236}">
                <a16:creationId xmlns:a16="http://schemas.microsoft.com/office/drawing/2014/main" id="{2FBF4883-4C5D-8C4D-4909-6C71C2D0255A}"/>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86977" y="970500"/>
            <a:ext cx="4908848" cy="4908848"/>
          </a:xfrm>
          <a:prstGeom prst="rect">
            <a:avLst/>
          </a:prstGeom>
        </p:spPr>
      </p:pic>
      <p:sp>
        <p:nvSpPr>
          <p:cNvPr id="18" name="Rectangle 17">
            <a:extLst>
              <a:ext uri="{FF2B5EF4-FFF2-40B4-BE49-F238E27FC236}">
                <a16:creationId xmlns:a16="http://schemas.microsoft.com/office/drawing/2014/main" id="{CFE6D480-1D23-A80A-9A62-1D1430E70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566022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11FD3-0FF7-013F-3EE4-AEE836F348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C5894A-EE10-6603-1AAF-2374292B511E}"/>
              </a:ext>
            </a:extLst>
          </p:cNvPr>
          <p:cNvSpPr>
            <a:spLocks noGrp="1"/>
          </p:cNvSpPr>
          <p:nvPr>
            <p:ph type="title"/>
          </p:nvPr>
        </p:nvSpPr>
        <p:spPr/>
        <p:txBody>
          <a:bodyPr/>
          <a:lstStyle/>
          <a:p>
            <a:r>
              <a:rPr lang="en-GB" dirty="0"/>
              <a:t>Assumptions of post-positivism</a:t>
            </a:r>
          </a:p>
        </p:txBody>
      </p:sp>
      <p:sp>
        <p:nvSpPr>
          <p:cNvPr id="4" name="Content Placeholder 2">
            <a:extLst>
              <a:ext uri="{FF2B5EF4-FFF2-40B4-BE49-F238E27FC236}">
                <a16:creationId xmlns:a16="http://schemas.microsoft.com/office/drawing/2014/main" id="{7E338B9A-4FA8-A2A4-53F3-B6FE7F26EE38}"/>
              </a:ext>
            </a:extLst>
          </p:cNvPr>
          <p:cNvSpPr>
            <a:spLocks noGrp="1"/>
          </p:cNvSpPr>
          <p:nvPr>
            <p:ph idx="1"/>
          </p:nvPr>
        </p:nvSpPr>
        <p:spPr>
          <a:xfrm>
            <a:off x="3868738" y="863600"/>
            <a:ext cx="7315200" cy="5121275"/>
          </a:xfrm>
        </p:spPr>
        <p:txBody>
          <a:bodyPr>
            <a:normAutofit fontScale="92500" lnSpcReduction="10000"/>
          </a:bodyPr>
          <a:lstStyle/>
          <a:p>
            <a:r>
              <a:rPr lang="en-US" b="1" dirty="0"/>
              <a:t>Absolute truth can never be found</a:t>
            </a:r>
            <a:r>
              <a:rPr lang="en-US" dirty="0"/>
              <a:t>. Evidence established in research is always imperfect and fallible. Researchers state that they do not prove a hypothesis, they indicate a failure to reject the hypothesis.</a:t>
            </a:r>
          </a:p>
          <a:p>
            <a:r>
              <a:rPr lang="en-US" b="1" dirty="0"/>
              <a:t>Research is the process of making claims and then refining or abandoning some of them for other claims more strongly warranted</a:t>
            </a:r>
            <a:r>
              <a:rPr lang="en-US" dirty="0"/>
              <a:t>.</a:t>
            </a:r>
          </a:p>
          <a:p>
            <a:r>
              <a:rPr lang="en-US" b="1" dirty="0"/>
              <a:t>Data, evidence, and rational considerations shape knowledge</a:t>
            </a:r>
            <a:r>
              <a:rPr lang="en-US" dirty="0"/>
              <a:t>. In practice, the researcher collects information on instruments based on measures completed by the participants or by observations recorded by the researcher.</a:t>
            </a:r>
          </a:p>
          <a:p>
            <a:r>
              <a:rPr lang="en-US" b="1" dirty="0"/>
              <a:t>Research seeks to develop relevant, true statements</a:t>
            </a:r>
            <a:r>
              <a:rPr lang="en-US" dirty="0"/>
              <a:t>, ones that can serve to explain the situation of concern or that describe the causal relationships of interest. In quantitative studies, researchers advance the relationship among variables and pose this in terms of questions or hypotheses.</a:t>
            </a:r>
          </a:p>
          <a:p>
            <a:r>
              <a:rPr lang="en-US" b="1" dirty="0"/>
              <a:t>Being objective is an essential aspect of competent inquiry</a:t>
            </a:r>
            <a:r>
              <a:rPr lang="en-US" dirty="0"/>
              <a:t>; researchers must examine methods and conclusions for bias. For example, standards of validity and reliability are important in quantitative research.</a:t>
            </a:r>
          </a:p>
        </p:txBody>
      </p:sp>
      <p:sp>
        <p:nvSpPr>
          <p:cNvPr id="5" name="TextBox 4">
            <a:extLst>
              <a:ext uri="{FF2B5EF4-FFF2-40B4-BE49-F238E27FC236}">
                <a16:creationId xmlns:a16="http://schemas.microsoft.com/office/drawing/2014/main" id="{F755136E-456F-8C5D-6317-992EB2D6DA79}"/>
              </a:ext>
            </a:extLst>
          </p:cNvPr>
          <p:cNvSpPr txBox="1"/>
          <p:nvPr/>
        </p:nvSpPr>
        <p:spPr>
          <a:xfrm>
            <a:off x="0" y="5742950"/>
            <a:ext cx="2947482" cy="338554"/>
          </a:xfrm>
          <a:prstGeom prst="rect">
            <a:avLst/>
          </a:prstGeom>
          <a:noFill/>
        </p:spPr>
        <p:txBody>
          <a:bodyPr wrap="square" rtlCol="0">
            <a:spAutoFit/>
          </a:bodyPr>
          <a:lstStyle/>
          <a:p>
            <a:r>
              <a:rPr lang="en-GB" sz="1600" dirty="0"/>
              <a:t>(Creswell and Creswell, 2018)</a:t>
            </a:r>
          </a:p>
        </p:txBody>
      </p:sp>
    </p:spTree>
    <p:extLst>
      <p:ext uri="{BB962C8B-B14F-4D97-AF65-F5344CB8AC3E}">
        <p14:creationId xmlns:p14="http://schemas.microsoft.com/office/powerpoint/2010/main" val="4291485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E17D8-A2A6-60C2-B66F-0E17CE1B9D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BE24BE-0F12-2041-7CAA-00DD412A9B84}"/>
              </a:ext>
            </a:extLst>
          </p:cNvPr>
          <p:cNvSpPr>
            <a:spLocks noGrp="1"/>
          </p:cNvSpPr>
          <p:nvPr>
            <p:ph type="title"/>
          </p:nvPr>
        </p:nvSpPr>
        <p:spPr/>
        <p:txBody>
          <a:bodyPr/>
          <a:lstStyle/>
          <a:p>
            <a:r>
              <a:rPr lang="en-US" dirty="0"/>
              <a:t>Quantitative instrument design</a:t>
            </a:r>
            <a:endParaRPr lang="en-GB" dirty="0"/>
          </a:p>
        </p:txBody>
      </p:sp>
    </p:spTree>
    <p:extLst>
      <p:ext uri="{BB962C8B-B14F-4D97-AF65-F5344CB8AC3E}">
        <p14:creationId xmlns:p14="http://schemas.microsoft.com/office/powerpoint/2010/main" val="42347454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82C80-3D65-1894-0326-4950A0D336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1F6702-B222-4F2E-CB5B-22691DBC3EB1}"/>
              </a:ext>
            </a:extLst>
          </p:cNvPr>
          <p:cNvSpPr>
            <a:spLocks noGrp="1"/>
          </p:cNvSpPr>
          <p:nvPr>
            <p:ph type="title"/>
          </p:nvPr>
        </p:nvSpPr>
        <p:spPr/>
        <p:txBody>
          <a:bodyPr/>
          <a:lstStyle/>
          <a:p>
            <a:r>
              <a:rPr lang="en-GB" dirty="0"/>
              <a:t>Instrument development process</a:t>
            </a:r>
          </a:p>
        </p:txBody>
      </p:sp>
      <p:sp>
        <p:nvSpPr>
          <p:cNvPr id="6" name="Content Placeholder 3">
            <a:extLst>
              <a:ext uri="{FF2B5EF4-FFF2-40B4-BE49-F238E27FC236}">
                <a16:creationId xmlns:a16="http://schemas.microsoft.com/office/drawing/2014/main" id="{2D57A869-0813-FBE9-A92A-F9CBD3EA0E4F}"/>
              </a:ext>
            </a:extLst>
          </p:cNvPr>
          <p:cNvSpPr txBox="1">
            <a:spLocks/>
          </p:cNvSpPr>
          <p:nvPr/>
        </p:nvSpPr>
        <p:spPr>
          <a:xfrm>
            <a:off x="8001996" y="864108"/>
            <a:ext cx="3463861" cy="512064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endParaRPr lang="en-GB" dirty="0"/>
          </a:p>
        </p:txBody>
      </p:sp>
      <p:sp>
        <p:nvSpPr>
          <p:cNvPr id="10" name="TextBox 9">
            <a:extLst>
              <a:ext uri="{FF2B5EF4-FFF2-40B4-BE49-F238E27FC236}">
                <a16:creationId xmlns:a16="http://schemas.microsoft.com/office/drawing/2014/main" id="{14DE2D77-AE34-29B2-E37C-BF8D0466417D}"/>
              </a:ext>
            </a:extLst>
          </p:cNvPr>
          <p:cNvSpPr txBox="1"/>
          <p:nvPr/>
        </p:nvSpPr>
        <p:spPr>
          <a:xfrm>
            <a:off x="0" y="5742950"/>
            <a:ext cx="3463860" cy="338554"/>
          </a:xfrm>
          <a:prstGeom prst="rect">
            <a:avLst/>
          </a:prstGeom>
          <a:noFill/>
        </p:spPr>
        <p:txBody>
          <a:bodyPr wrap="square" rtlCol="0">
            <a:spAutoFit/>
          </a:bodyPr>
          <a:lstStyle/>
          <a:p>
            <a:r>
              <a:rPr lang="en-GB" sz="1600" dirty="0"/>
              <a:t>Onwuegbuzie et al. (2010)</a:t>
            </a:r>
          </a:p>
        </p:txBody>
      </p:sp>
      <p:graphicFrame>
        <p:nvGraphicFramePr>
          <p:cNvPr id="7" name="Content Placeholder 6">
            <a:extLst>
              <a:ext uri="{FF2B5EF4-FFF2-40B4-BE49-F238E27FC236}">
                <a16:creationId xmlns:a16="http://schemas.microsoft.com/office/drawing/2014/main" id="{63B7223C-0467-67E9-68CA-3DB1003805A2}"/>
              </a:ext>
            </a:extLst>
          </p:cNvPr>
          <p:cNvGraphicFramePr>
            <a:graphicFrameLocks noGrp="1"/>
          </p:cNvGraphicFramePr>
          <p:nvPr>
            <p:ph idx="1"/>
            <p:extLst>
              <p:ext uri="{D42A27DB-BD31-4B8C-83A1-F6EECF244321}">
                <p14:modId xmlns:p14="http://schemas.microsoft.com/office/powerpoint/2010/main" val="3365666742"/>
              </p:ext>
            </p:extLst>
          </p:nvPr>
        </p:nvGraphicFramePr>
        <p:xfrm>
          <a:off x="3868738" y="188260"/>
          <a:ext cx="7315200" cy="65352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11711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BD92C-3AB7-31B4-3B35-40AEF79E0B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102174-AA6F-CAF3-DDDD-4CA2EE124B21}"/>
              </a:ext>
            </a:extLst>
          </p:cNvPr>
          <p:cNvSpPr>
            <a:spLocks noGrp="1"/>
          </p:cNvSpPr>
          <p:nvPr>
            <p:ph type="title"/>
          </p:nvPr>
        </p:nvSpPr>
        <p:spPr/>
        <p:txBody>
          <a:bodyPr/>
          <a:lstStyle/>
          <a:p>
            <a:pPr lvl="0"/>
            <a:r>
              <a:rPr lang="en-GB" dirty="0"/>
              <a:t>Phase 1: Conceptualise the construct of interest</a:t>
            </a:r>
          </a:p>
        </p:txBody>
      </p:sp>
      <p:sp>
        <p:nvSpPr>
          <p:cNvPr id="6" name="Content Placeholder 3">
            <a:extLst>
              <a:ext uri="{FF2B5EF4-FFF2-40B4-BE49-F238E27FC236}">
                <a16:creationId xmlns:a16="http://schemas.microsoft.com/office/drawing/2014/main" id="{ACC3172B-7640-DA5D-76DC-641E6190FDCD}"/>
              </a:ext>
            </a:extLst>
          </p:cNvPr>
          <p:cNvSpPr txBox="1">
            <a:spLocks/>
          </p:cNvSpPr>
          <p:nvPr/>
        </p:nvSpPr>
        <p:spPr>
          <a:xfrm>
            <a:off x="8001996" y="864108"/>
            <a:ext cx="3463861" cy="512064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endParaRPr lang="en-GB" dirty="0"/>
          </a:p>
        </p:txBody>
      </p:sp>
      <p:sp>
        <p:nvSpPr>
          <p:cNvPr id="10" name="TextBox 9">
            <a:extLst>
              <a:ext uri="{FF2B5EF4-FFF2-40B4-BE49-F238E27FC236}">
                <a16:creationId xmlns:a16="http://schemas.microsoft.com/office/drawing/2014/main" id="{52A7AFEA-4DE8-90C1-45C1-927973A7843B}"/>
              </a:ext>
            </a:extLst>
          </p:cNvPr>
          <p:cNvSpPr txBox="1"/>
          <p:nvPr/>
        </p:nvSpPr>
        <p:spPr>
          <a:xfrm>
            <a:off x="0" y="5742950"/>
            <a:ext cx="3463860" cy="338554"/>
          </a:xfrm>
          <a:prstGeom prst="rect">
            <a:avLst/>
          </a:prstGeom>
          <a:noFill/>
        </p:spPr>
        <p:txBody>
          <a:bodyPr wrap="square" rtlCol="0">
            <a:spAutoFit/>
          </a:bodyPr>
          <a:lstStyle/>
          <a:p>
            <a:r>
              <a:rPr lang="en-GB" sz="1600" dirty="0"/>
              <a:t>Onwuegbuzie et al. (2010)</a:t>
            </a:r>
          </a:p>
        </p:txBody>
      </p:sp>
      <p:graphicFrame>
        <p:nvGraphicFramePr>
          <p:cNvPr id="5" name="Content Placeholder 4">
            <a:extLst>
              <a:ext uri="{FF2B5EF4-FFF2-40B4-BE49-F238E27FC236}">
                <a16:creationId xmlns:a16="http://schemas.microsoft.com/office/drawing/2014/main" id="{80F14AF9-F1F3-80F4-8BB2-15050502244F}"/>
              </a:ext>
            </a:extLst>
          </p:cNvPr>
          <p:cNvGraphicFramePr>
            <a:graphicFrameLocks noGrp="1"/>
          </p:cNvGraphicFramePr>
          <p:nvPr>
            <p:ph idx="1"/>
            <p:extLst>
              <p:ext uri="{D42A27DB-BD31-4B8C-83A1-F6EECF244321}">
                <p14:modId xmlns:p14="http://schemas.microsoft.com/office/powerpoint/2010/main" val="3541562155"/>
              </p:ext>
            </p:extLst>
          </p:nvPr>
        </p:nvGraphicFramePr>
        <p:xfrm>
          <a:off x="3463860" y="873252"/>
          <a:ext cx="7821238"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67452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FCD0A-3CD5-2458-F41F-29091A1BA9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18D82C-D4BD-4233-B291-3D9107C5D6FA}"/>
              </a:ext>
            </a:extLst>
          </p:cNvPr>
          <p:cNvSpPr>
            <a:spLocks noGrp="1"/>
          </p:cNvSpPr>
          <p:nvPr>
            <p:ph type="title"/>
          </p:nvPr>
        </p:nvSpPr>
        <p:spPr/>
        <p:txBody>
          <a:bodyPr/>
          <a:lstStyle/>
          <a:p>
            <a:pPr lvl="0"/>
            <a:r>
              <a:rPr lang="en-GB" dirty="0"/>
              <a:t>Phase 2: Identify and describe behaviours that underlie the construct</a:t>
            </a:r>
          </a:p>
        </p:txBody>
      </p:sp>
      <p:sp>
        <p:nvSpPr>
          <p:cNvPr id="6" name="Content Placeholder 3">
            <a:extLst>
              <a:ext uri="{FF2B5EF4-FFF2-40B4-BE49-F238E27FC236}">
                <a16:creationId xmlns:a16="http://schemas.microsoft.com/office/drawing/2014/main" id="{DB9EDAA4-BAE7-6EFF-3260-8BF5FE88B6B8}"/>
              </a:ext>
            </a:extLst>
          </p:cNvPr>
          <p:cNvSpPr txBox="1">
            <a:spLocks/>
          </p:cNvSpPr>
          <p:nvPr/>
        </p:nvSpPr>
        <p:spPr>
          <a:xfrm>
            <a:off x="8001996" y="864108"/>
            <a:ext cx="3463861" cy="512064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endParaRPr lang="en-GB" dirty="0"/>
          </a:p>
        </p:txBody>
      </p:sp>
      <p:sp>
        <p:nvSpPr>
          <p:cNvPr id="10" name="TextBox 9">
            <a:extLst>
              <a:ext uri="{FF2B5EF4-FFF2-40B4-BE49-F238E27FC236}">
                <a16:creationId xmlns:a16="http://schemas.microsoft.com/office/drawing/2014/main" id="{97E81B05-067A-B23E-0379-611CDC788236}"/>
              </a:ext>
            </a:extLst>
          </p:cNvPr>
          <p:cNvSpPr txBox="1"/>
          <p:nvPr/>
        </p:nvSpPr>
        <p:spPr>
          <a:xfrm>
            <a:off x="0" y="5742950"/>
            <a:ext cx="3463860" cy="338554"/>
          </a:xfrm>
          <a:prstGeom prst="rect">
            <a:avLst/>
          </a:prstGeom>
          <a:noFill/>
        </p:spPr>
        <p:txBody>
          <a:bodyPr wrap="square" rtlCol="0">
            <a:spAutoFit/>
          </a:bodyPr>
          <a:lstStyle/>
          <a:p>
            <a:r>
              <a:rPr lang="en-GB" sz="1600" dirty="0"/>
              <a:t>Onwuegbuzie et al. (2010)</a:t>
            </a:r>
          </a:p>
        </p:txBody>
      </p:sp>
      <p:graphicFrame>
        <p:nvGraphicFramePr>
          <p:cNvPr id="5" name="Content Placeholder 4">
            <a:extLst>
              <a:ext uri="{FF2B5EF4-FFF2-40B4-BE49-F238E27FC236}">
                <a16:creationId xmlns:a16="http://schemas.microsoft.com/office/drawing/2014/main" id="{81EDC0AC-6E8B-32A2-A90E-1AF78B35B8C8}"/>
              </a:ext>
            </a:extLst>
          </p:cNvPr>
          <p:cNvGraphicFramePr>
            <a:graphicFrameLocks noGrp="1"/>
          </p:cNvGraphicFramePr>
          <p:nvPr>
            <p:ph idx="1"/>
            <p:extLst>
              <p:ext uri="{D42A27DB-BD31-4B8C-83A1-F6EECF244321}">
                <p14:modId xmlns:p14="http://schemas.microsoft.com/office/powerpoint/2010/main" val="2632771413"/>
              </p:ext>
            </p:extLst>
          </p:nvPr>
        </p:nvGraphicFramePr>
        <p:xfrm>
          <a:off x="3463860" y="873252"/>
          <a:ext cx="7821238"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22716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0A62F-23B5-E87D-F2BE-27AF55620B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768220-C49A-D33D-399D-1F0955B727B9}"/>
              </a:ext>
            </a:extLst>
          </p:cNvPr>
          <p:cNvSpPr>
            <a:spLocks noGrp="1"/>
          </p:cNvSpPr>
          <p:nvPr>
            <p:ph type="title"/>
          </p:nvPr>
        </p:nvSpPr>
        <p:spPr/>
        <p:txBody>
          <a:bodyPr/>
          <a:lstStyle/>
          <a:p>
            <a:r>
              <a:rPr lang="en-GB" dirty="0"/>
              <a:t>Phase 3: Develop initial instrument</a:t>
            </a:r>
          </a:p>
        </p:txBody>
      </p:sp>
      <p:sp>
        <p:nvSpPr>
          <p:cNvPr id="6" name="Content Placeholder 3">
            <a:extLst>
              <a:ext uri="{FF2B5EF4-FFF2-40B4-BE49-F238E27FC236}">
                <a16:creationId xmlns:a16="http://schemas.microsoft.com/office/drawing/2014/main" id="{D3E0C26B-FC2F-4F33-D25E-1125C3EE3F91}"/>
              </a:ext>
            </a:extLst>
          </p:cNvPr>
          <p:cNvSpPr txBox="1">
            <a:spLocks/>
          </p:cNvSpPr>
          <p:nvPr/>
        </p:nvSpPr>
        <p:spPr>
          <a:xfrm>
            <a:off x="8001996" y="864108"/>
            <a:ext cx="3463861" cy="512064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endParaRPr lang="en-GB" dirty="0"/>
          </a:p>
        </p:txBody>
      </p:sp>
      <p:sp>
        <p:nvSpPr>
          <p:cNvPr id="10" name="TextBox 9">
            <a:extLst>
              <a:ext uri="{FF2B5EF4-FFF2-40B4-BE49-F238E27FC236}">
                <a16:creationId xmlns:a16="http://schemas.microsoft.com/office/drawing/2014/main" id="{6C59A9D3-93F3-A7DC-4F3F-172752F20077}"/>
              </a:ext>
            </a:extLst>
          </p:cNvPr>
          <p:cNvSpPr txBox="1"/>
          <p:nvPr/>
        </p:nvSpPr>
        <p:spPr>
          <a:xfrm>
            <a:off x="0" y="5742950"/>
            <a:ext cx="3463860" cy="338554"/>
          </a:xfrm>
          <a:prstGeom prst="rect">
            <a:avLst/>
          </a:prstGeom>
          <a:noFill/>
        </p:spPr>
        <p:txBody>
          <a:bodyPr wrap="square" rtlCol="0">
            <a:spAutoFit/>
          </a:bodyPr>
          <a:lstStyle/>
          <a:p>
            <a:r>
              <a:rPr lang="en-GB" sz="1600" dirty="0"/>
              <a:t>Onwuegbuzie et al. (2010)</a:t>
            </a:r>
          </a:p>
        </p:txBody>
      </p:sp>
      <p:graphicFrame>
        <p:nvGraphicFramePr>
          <p:cNvPr id="5" name="Content Placeholder 4">
            <a:extLst>
              <a:ext uri="{FF2B5EF4-FFF2-40B4-BE49-F238E27FC236}">
                <a16:creationId xmlns:a16="http://schemas.microsoft.com/office/drawing/2014/main" id="{38561BEE-1157-9DDF-B432-D675739C9BD6}"/>
              </a:ext>
            </a:extLst>
          </p:cNvPr>
          <p:cNvGraphicFramePr>
            <a:graphicFrameLocks noGrp="1"/>
          </p:cNvGraphicFramePr>
          <p:nvPr>
            <p:ph idx="1"/>
            <p:extLst>
              <p:ext uri="{D42A27DB-BD31-4B8C-83A1-F6EECF244321}">
                <p14:modId xmlns:p14="http://schemas.microsoft.com/office/powerpoint/2010/main" val="2140413599"/>
              </p:ext>
            </p:extLst>
          </p:nvPr>
        </p:nvGraphicFramePr>
        <p:xfrm>
          <a:off x="3463860" y="873252"/>
          <a:ext cx="7821238"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51567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FF3FD-52C3-F6E4-9DFD-6CE5F44436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F275EE-16BB-097E-37E7-570D4C124869}"/>
              </a:ext>
            </a:extLst>
          </p:cNvPr>
          <p:cNvSpPr>
            <a:spLocks noGrp="1"/>
          </p:cNvSpPr>
          <p:nvPr>
            <p:ph type="title"/>
          </p:nvPr>
        </p:nvSpPr>
        <p:spPr/>
        <p:txBody>
          <a:bodyPr/>
          <a:lstStyle/>
          <a:p>
            <a:r>
              <a:rPr lang="en-GB" dirty="0"/>
              <a:t>Quantitative validity</a:t>
            </a:r>
          </a:p>
        </p:txBody>
      </p:sp>
      <p:sp>
        <p:nvSpPr>
          <p:cNvPr id="6" name="Content Placeholder 3">
            <a:extLst>
              <a:ext uri="{FF2B5EF4-FFF2-40B4-BE49-F238E27FC236}">
                <a16:creationId xmlns:a16="http://schemas.microsoft.com/office/drawing/2014/main" id="{FA5F23A0-3A39-6D33-983F-AA1FB7DB837E}"/>
              </a:ext>
            </a:extLst>
          </p:cNvPr>
          <p:cNvSpPr txBox="1">
            <a:spLocks/>
          </p:cNvSpPr>
          <p:nvPr/>
        </p:nvSpPr>
        <p:spPr>
          <a:xfrm>
            <a:off x="8001996" y="864108"/>
            <a:ext cx="3463861" cy="512064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endParaRPr lang="en-GB" dirty="0"/>
          </a:p>
        </p:txBody>
      </p:sp>
      <p:sp>
        <p:nvSpPr>
          <p:cNvPr id="10" name="TextBox 9">
            <a:extLst>
              <a:ext uri="{FF2B5EF4-FFF2-40B4-BE49-F238E27FC236}">
                <a16:creationId xmlns:a16="http://schemas.microsoft.com/office/drawing/2014/main" id="{4FAFD60D-E53F-C8BF-7250-6F9B37FD9144}"/>
              </a:ext>
            </a:extLst>
          </p:cNvPr>
          <p:cNvSpPr txBox="1"/>
          <p:nvPr/>
        </p:nvSpPr>
        <p:spPr>
          <a:xfrm>
            <a:off x="0" y="5742950"/>
            <a:ext cx="3463860" cy="338554"/>
          </a:xfrm>
          <a:prstGeom prst="rect">
            <a:avLst/>
          </a:prstGeom>
          <a:noFill/>
        </p:spPr>
        <p:txBody>
          <a:bodyPr wrap="square" rtlCol="0">
            <a:spAutoFit/>
          </a:bodyPr>
          <a:lstStyle/>
          <a:p>
            <a:r>
              <a:rPr lang="en-GB" sz="1600" dirty="0"/>
              <a:t>Onwuegbuzie et al. (2010)</a:t>
            </a:r>
          </a:p>
        </p:txBody>
      </p:sp>
      <p:graphicFrame>
        <p:nvGraphicFramePr>
          <p:cNvPr id="7" name="Content Placeholder 6">
            <a:extLst>
              <a:ext uri="{FF2B5EF4-FFF2-40B4-BE49-F238E27FC236}">
                <a16:creationId xmlns:a16="http://schemas.microsoft.com/office/drawing/2014/main" id="{3DFCE912-3EF1-A456-FD0A-4E2756752F0F}"/>
              </a:ext>
            </a:extLst>
          </p:cNvPr>
          <p:cNvGraphicFramePr>
            <a:graphicFrameLocks noGrp="1"/>
          </p:cNvGraphicFramePr>
          <p:nvPr>
            <p:ph idx="1"/>
            <p:extLst>
              <p:ext uri="{D42A27DB-BD31-4B8C-83A1-F6EECF244321}">
                <p14:modId xmlns:p14="http://schemas.microsoft.com/office/powerpoint/2010/main" val="1180237578"/>
              </p:ext>
            </p:extLst>
          </p:nvPr>
        </p:nvGraphicFramePr>
        <p:xfrm>
          <a:off x="3904597" y="1039368"/>
          <a:ext cx="7315200" cy="4770120"/>
        </p:xfrm>
        <a:graphic>
          <a:graphicData uri="http://schemas.openxmlformats.org/drawingml/2006/table">
            <a:tbl>
              <a:tblPr firstRow="1" bandRow="1">
                <a:tableStyleId>{5C22544A-7EE6-4342-B048-85BDC9FD1C3A}</a:tableStyleId>
              </a:tblPr>
              <a:tblGrid>
                <a:gridCol w="1895568">
                  <a:extLst>
                    <a:ext uri="{9D8B030D-6E8A-4147-A177-3AD203B41FA5}">
                      <a16:colId xmlns:a16="http://schemas.microsoft.com/office/drawing/2014/main" val="3877561434"/>
                    </a:ext>
                  </a:extLst>
                </a:gridCol>
                <a:gridCol w="5419632">
                  <a:extLst>
                    <a:ext uri="{9D8B030D-6E8A-4147-A177-3AD203B41FA5}">
                      <a16:colId xmlns:a16="http://schemas.microsoft.com/office/drawing/2014/main" val="3586643822"/>
                    </a:ext>
                  </a:extLst>
                </a:gridCol>
              </a:tblGrid>
              <a:tr h="370840">
                <a:tc>
                  <a:txBody>
                    <a:bodyPr/>
                    <a:lstStyle/>
                    <a:p>
                      <a:r>
                        <a:rPr lang="en-GB" sz="1400" dirty="0"/>
                        <a:t>Validity Type</a:t>
                      </a:r>
                    </a:p>
                  </a:txBody>
                  <a:tcPr/>
                </a:tc>
                <a:tc>
                  <a:txBody>
                    <a:bodyPr/>
                    <a:lstStyle/>
                    <a:p>
                      <a:r>
                        <a:rPr lang="en-GB" sz="1400" dirty="0"/>
                        <a:t>Description</a:t>
                      </a:r>
                    </a:p>
                  </a:txBody>
                  <a:tcPr/>
                </a:tc>
                <a:extLst>
                  <a:ext uri="{0D108BD9-81ED-4DB2-BD59-A6C34878D82A}">
                    <a16:rowId xmlns:a16="http://schemas.microsoft.com/office/drawing/2014/main" val="1584732878"/>
                  </a:ext>
                </a:extLst>
              </a:tr>
              <a:tr h="370840">
                <a:tc>
                  <a:txBody>
                    <a:bodyPr/>
                    <a:lstStyle/>
                    <a:p>
                      <a:r>
                        <a:rPr lang="en-GB" sz="1400" b="1" dirty="0"/>
                        <a:t>Criterion-related</a:t>
                      </a:r>
                    </a:p>
                  </a:txBody>
                  <a:tcPr/>
                </a:tc>
                <a:tc>
                  <a:txBody>
                    <a:bodyPr/>
                    <a:lstStyle/>
                    <a:p>
                      <a:endParaRPr lang="en-GB" sz="1400" dirty="0"/>
                    </a:p>
                  </a:txBody>
                  <a:tcPr/>
                </a:tc>
                <a:extLst>
                  <a:ext uri="{0D108BD9-81ED-4DB2-BD59-A6C34878D82A}">
                    <a16:rowId xmlns:a16="http://schemas.microsoft.com/office/drawing/2014/main" val="449603820"/>
                  </a:ext>
                </a:extLst>
              </a:tr>
              <a:tr h="370840">
                <a:tc>
                  <a:txBody>
                    <a:bodyPr/>
                    <a:lstStyle/>
                    <a:p>
                      <a:r>
                        <a:rPr lang="en-GB" sz="1400" dirty="0"/>
                        <a:t>Concurrent validity</a:t>
                      </a:r>
                    </a:p>
                  </a:txBody>
                  <a:tcPr/>
                </a:tc>
                <a:tc>
                  <a:txBody>
                    <a:bodyPr/>
                    <a:lstStyle/>
                    <a:p>
                      <a:r>
                        <a:rPr lang="en-US" sz="1400" dirty="0"/>
                        <a:t>Assesses the extent to which scores on an instrument are related to scores on another, already established instrument administered approximately simultaneously or to a measurement of some other criterion that is available at the same point in time as the scores on the instrument of interest</a:t>
                      </a:r>
                      <a:endParaRPr lang="en-GB" sz="1400" dirty="0"/>
                    </a:p>
                  </a:txBody>
                  <a:tcPr/>
                </a:tc>
                <a:extLst>
                  <a:ext uri="{0D108BD9-81ED-4DB2-BD59-A6C34878D82A}">
                    <a16:rowId xmlns:a16="http://schemas.microsoft.com/office/drawing/2014/main" val="662350263"/>
                  </a:ext>
                </a:extLst>
              </a:tr>
              <a:tr h="370840">
                <a:tc>
                  <a:txBody>
                    <a:bodyPr/>
                    <a:lstStyle/>
                    <a:p>
                      <a:r>
                        <a:rPr lang="en-GB" sz="1400" dirty="0"/>
                        <a:t>Predictive validity</a:t>
                      </a:r>
                    </a:p>
                  </a:txBody>
                  <a:tcPr/>
                </a:tc>
                <a:tc>
                  <a:txBody>
                    <a:bodyPr/>
                    <a:lstStyle/>
                    <a:p>
                      <a:r>
                        <a:rPr lang="en-US" sz="1400" dirty="0"/>
                        <a:t>Assesses the extent to which scores on an instrument are related to scores on another, already established instrument administered in the future or to a measurement of some other criterion that is available at a future point in time as the scores on the instrument of interest</a:t>
                      </a:r>
                      <a:endParaRPr lang="en-GB" sz="1400" dirty="0"/>
                    </a:p>
                  </a:txBody>
                  <a:tcPr/>
                </a:tc>
                <a:extLst>
                  <a:ext uri="{0D108BD9-81ED-4DB2-BD59-A6C34878D82A}">
                    <a16:rowId xmlns:a16="http://schemas.microsoft.com/office/drawing/2014/main" val="40798824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t>Content-related</a:t>
                      </a:r>
                    </a:p>
                  </a:txBody>
                  <a:tcPr/>
                </a:tc>
                <a:tc>
                  <a:txBody>
                    <a:bodyPr/>
                    <a:lstStyle/>
                    <a:p>
                      <a:endParaRPr lang="en-GB" sz="1400"/>
                    </a:p>
                  </a:txBody>
                  <a:tcPr/>
                </a:tc>
                <a:extLst>
                  <a:ext uri="{0D108BD9-81ED-4DB2-BD59-A6C34878D82A}">
                    <a16:rowId xmlns:a16="http://schemas.microsoft.com/office/drawing/2014/main" val="4130708373"/>
                  </a:ext>
                </a:extLst>
              </a:tr>
              <a:tr h="370840">
                <a:tc>
                  <a:txBody>
                    <a:bodyPr/>
                    <a:lstStyle/>
                    <a:p>
                      <a:r>
                        <a:rPr lang="en-GB" sz="1400" dirty="0"/>
                        <a:t>Face validity</a:t>
                      </a:r>
                    </a:p>
                  </a:txBody>
                  <a:tcPr/>
                </a:tc>
                <a:tc>
                  <a:txBody>
                    <a:bodyPr/>
                    <a:lstStyle/>
                    <a:p>
                      <a:r>
                        <a:rPr lang="en-US" sz="1400" dirty="0"/>
                        <a:t>Assesses the extent to which the items appear relevant, important, and interesting to the respondent</a:t>
                      </a:r>
                      <a:endParaRPr lang="en-GB" sz="1400" dirty="0"/>
                    </a:p>
                  </a:txBody>
                  <a:tcPr/>
                </a:tc>
                <a:extLst>
                  <a:ext uri="{0D108BD9-81ED-4DB2-BD59-A6C34878D82A}">
                    <a16:rowId xmlns:a16="http://schemas.microsoft.com/office/drawing/2014/main" val="3598775285"/>
                  </a:ext>
                </a:extLst>
              </a:tr>
              <a:tr h="426810">
                <a:tc>
                  <a:txBody>
                    <a:bodyPr/>
                    <a:lstStyle/>
                    <a:p>
                      <a:r>
                        <a:rPr lang="en-GB" sz="1400" dirty="0"/>
                        <a:t>Item validity</a:t>
                      </a:r>
                    </a:p>
                  </a:txBody>
                  <a:tcPr/>
                </a:tc>
                <a:tc>
                  <a:txBody>
                    <a:bodyPr/>
                    <a:lstStyle/>
                    <a:p>
                      <a:r>
                        <a:rPr lang="en-US" sz="1400" dirty="0"/>
                        <a:t>Assesses the extent to which the specific items represent measurement in the intended content area</a:t>
                      </a:r>
                      <a:endParaRPr lang="en-GB" sz="1400" dirty="0"/>
                    </a:p>
                  </a:txBody>
                  <a:tcPr/>
                </a:tc>
                <a:extLst>
                  <a:ext uri="{0D108BD9-81ED-4DB2-BD59-A6C34878D82A}">
                    <a16:rowId xmlns:a16="http://schemas.microsoft.com/office/drawing/2014/main" val="865594421"/>
                  </a:ext>
                </a:extLst>
              </a:tr>
              <a:tr h="370840">
                <a:tc>
                  <a:txBody>
                    <a:bodyPr/>
                    <a:lstStyle/>
                    <a:p>
                      <a:r>
                        <a:rPr lang="en-GB" sz="1400" dirty="0"/>
                        <a:t>Sampling validity</a:t>
                      </a:r>
                    </a:p>
                  </a:txBody>
                  <a:tcPr/>
                </a:tc>
                <a:tc>
                  <a:txBody>
                    <a:bodyPr/>
                    <a:lstStyle/>
                    <a:p>
                      <a:r>
                        <a:rPr lang="en-US" sz="1400" dirty="0"/>
                        <a:t>Assesses the extent to which the full set of items sample the total content area</a:t>
                      </a:r>
                      <a:endParaRPr lang="en-GB" sz="1400" dirty="0"/>
                    </a:p>
                  </a:txBody>
                  <a:tcPr/>
                </a:tc>
                <a:extLst>
                  <a:ext uri="{0D108BD9-81ED-4DB2-BD59-A6C34878D82A}">
                    <a16:rowId xmlns:a16="http://schemas.microsoft.com/office/drawing/2014/main" val="16754317"/>
                  </a:ext>
                </a:extLst>
              </a:tr>
            </a:tbl>
          </a:graphicData>
        </a:graphic>
      </p:graphicFrame>
    </p:spTree>
    <p:extLst>
      <p:ext uri="{BB962C8B-B14F-4D97-AF65-F5344CB8AC3E}">
        <p14:creationId xmlns:p14="http://schemas.microsoft.com/office/powerpoint/2010/main" val="12366727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6983A8-EF37-1E3E-BE1D-5468432FE3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81A3C1-8DD7-FD42-AD1B-D0B59153BD83}"/>
              </a:ext>
            </a:extLst>
          </p:cNvPr>
          <p:cNvSpPr>
            <a:spLocks noGrp="1"/>
          </p:cNvSpPr>
          <p:nvPr>
            <p:ph type="title"/>
          </p:nvPr>
        </p:nvSpPr>
        <p:spPr/>
        <p:txBody>
          <a:bodyPr/>
          <a:lstStyle/>
          <a:p>
            <a:r>
              <a:rPr lang="en-GB" dirty="0"/>
              <a:t>Quantitative validity</a:t>
            </a:r>
          </a:p>
        </p:txBody>
      </p:sp>
      <p:sp>
        <p:nvSpPr>
          <p:cNvPr id="6" name="Content Placeholder 3">
            <a:extLst>
              <a:ext uri="{FF2B5EF4-FFF2-40B4-BE49-F238E27FC236}">
                <a16:creationId xmlns:a16="http://schemas.microsoft.com/office/drawing/2014/main" id="{9AC008C9-F02A-FAEE-B903-FDED41FC792A}"/>
              </a:ext>
            </a:extLst>
          </p:cNvPr>
          <p:cNvSpPr txBox="1">
            <a:spLocks/>
          </p:cNvSpPr>
          <p:nvPr/>
        </p:nvSpPr>
        <p:spPr>
          <a:xfrm>
            <a:off x="8001996" y="864108"/>
            <a:ext cx="3463861" cy="512064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endParaRPr lang="en-GB" dirty="0"/>
          </a:p>
        </p:txBody>
      </p:sp>
      <p:sp>
        <p:nvSpPr>
          <p:cNvPr id="10" name="TextBox 9">
            <a:extLst>
              <a:ext uri="{FF2B5EF4-FFF2-40B4-BE49-F238E27FC236}">
                <a16:creationId xmlns:a16="http://schemas.microsoft.com/office/drawing/2014/main" id="{E67981B5-55DF-C707-59AD-2A14E5CF03E1}"/>
              </a:ext>
            </a:extLst>
          </p:cNvPr>
          <p:cNvSpPr txBox="1"/>
          <p:nvPr/>
        </p:nvSpPr>
        <p:spPr>
          <a:xfrm>
            <a:off x="0" y="5742950"/>
            <a:ext cx="3463860" cy="338554"/>
          </a:xfrm>
          <a:prstGeom prst="rect">
            <a:avLst/>
          </a:prstGeom>
          <a:noFill/>
        </p:spPr>
        <p:txBody>
          <a:bodyPr wrap="square" rtlCol="0">
            <a:spAutoFit/>
          </a:bodyPr>
          <a:lstStyle/>
          <a:p>
            <a:r>
              <a:rPr lang="en-GB" sz="1600" dirty="0"/>
              <a:t>Onwuegbuzie et al. (2010)</a:t>
            </a:r>
          </a:p>
        </p:txBody>
      </p:sp>
      <p:graphicFrame>
        <p:nvGraphicFramePr>
          <p:cNvPr id="7" name="Content Placeholder 6">
            <a:extLst>
              <a:ext uri="{FF2B5EF4-FFF2-40B4-BE49-F238E27FC236}">
                <a16:creationId xmlns:a16="http://schemas.microsoft.com/office/drawing/2014/main" id="{BF5B4323-67F7-CE45-78EA-7A7CC51848D2}"/>
              </a:ext>
            </a:extLst>
          </p:cNvPr>
          <p:cNvGraphicFramePr>
            <a:graphicFrameLocks noGrp="1"/>
          </p:cNvGraphicFramePr>
          <p:nvPr>
            <p:ph idx="1"/>
            <p:extLst>
              <p:ext uri="{D42A27DB-BD31-4B8C-83A1-F6EECF244321}">
                <p14:modId xmlns:p14="http://schemas.microsoft.com/office/powerpoint/2010/main" val="1572490113"/>
              </p:ext>
            </p:extLst>
          </p:nvPr>
        </p:nvGraphicFramePr>
        <p:xfrm>
          <a:off x="3904597" y="706628"/>
          <a:ext cx="7315200" cy="5435600"/>
        </p:xfrm>
        <a:graphic>
          <a:graphicData uri="http://schemas.openxmlformats.org/drawingml/2006/table">
            <a:tbl>
              <a:tblPr firstRow="1" bandRow="1">
                <a:tableStyleId>{5C22544A-7EE6-4342-B048-85BDC9FD1C3A}</a:tableStyleId>
              </a:tblPr>
              <a:tblGrid>
                <a:gridCol w="1895568">
                  <a:extLst>
                    <a:ext uri="{9D8B030D-6E8A-4147-A177-3AD203B41FA5}">
                      <a16:colId xmlns:a16="http://schemas.microsoft.com/office/drawing/2014/main" val="3877561434"/>
                    </a:ext>
                  </a:extLst>
                </a:gridCol>
                <a:gridCol w="5419632">
                  <a:extLst>
                    <a:ext uri="{9D8B030D-6E8A-4147-A177-3AD203B41FA5}">
                      <a16:colId xmlns:a16="http://schemas.microsoft.com/office/drawing/2014/main" val="3586643822"/>
                    </a:ext>
                  </a:extLst>
                </a:gridCol>
              </a:tblGrid>
              <a:tr h="370840">
                <a:tc>
                  <a:txBody>
                    <a:bodyPr/>
                    <a:lstStyle/>
                    <a:p>
                      <a:r>
                        <a:rPr lang="en-GB" sz="1400" dirty="0"/>
                        <a:t>Validity Type</a:t>
                      </a:r>
                    </a:p>
                  </a:txBody>
                  <a:tcPr/>
                </a:tc>
                <a:tc>
                  <a:txBody>
                    <a:bodyPr/>
                    <a:lstStyle/>
                    <a:p>
                      <a:r>
                        <a:rPr lang="en-GB" sz="1400" dirty="0"/>
                        <a:t>Description</a:t>
                      </a:r>
                    </a:p>
                  </a:txBody>
                  <a:tcPr/>
                </a:tc>
                <a:extLst>
                  <a:ext uri="{0D108BD9-81ED-4DB2-BD59-A6C34878D82A}">
                    <a16:rowId xmlns:a16="http://schemas.microsoft.com/office/drawing/2014/main" val="1584732878"/>
                  </a:ext>
                </a:extLst>
              </a:tr>
              <a:tr h="370840">
                <a:tc>
                  <a:txBody>
                    <a:bodyPr/>
                    <a:lstStyle/>
                    <a:p>
                      <a:r>
                        <a:rPr lang="en-GB" sz="1400" b="1" dirty="0"/>
                        <a:t>Construct-related</a:t>
                      </a:r>
                    </a:p>
                  </a:txBody>
                  <a:tcPr/>
                </a:tc>
                <a:tc>
                  <a:txBody>
                    <a:bodyPr/>
                    <a:lstStyle/>
                    <a:p>
                      <a:endParaRPr lang="en-GB" sz="1400" dirty="0"/>
                    </a:p>
                  </a:txBody>
                  <a:tcPr/>
                </a:tc>
                <a:extLst>
                  <a:ext uri="{0D108BD9-81ED-4DB2-BD59-A6C34878D82A}">
                    <a16:rowId xmlns:a16="http://schemas.microsoft.com/office/drawing/2014/main" val="449603820"/>
                  </a:ext>
                </a:extLst>
              </a:tr>
              <a:tr h="370840">
                <a:tc>
                  <a:txBody>
                    <a:bodyPr/>
                    <a:lstStyle/>
                    <a:p>
                      <a:r>
                        <a:rPr lang="en-GB" sz="1400" dirty="0"/>
                        <a:t>Substantive validity</a:t>
                      </a:r>
                    </a:p>
                  </a:txBody>
                  <a:tcPr/>
                </a:tc>
                <a:tc>
                  <a:txBody>
                    <a:bodyPr/>
                    <a:lstStyle/>
                    <a:p>
                      <a:r>
                        <a:rPr lang="en-US" sz="1400" dirty="0"/>
                        <a:t>Assesses evidence regarding the theoretical and empirical analysis of the knowledge, skills, and processes hypothesized to underlie respondents’ scores</a:t>
                      </a:r>
                      <a:endParaRPr lang="en-GB" sz="1400" dirty="0"/>
                    </a:p>
                  </a:txBody>
                  <a:tcPr/>
                </a:tc>
                <a:extLst>
                  <a:ext uri="{0D108BD9-81ED-4DB2-BD59-A6C34878D82A}">
                    <a16:rowId xmlns:a16="http://schemas.microsoft.com/office/drawing/2014/main" val="662350263"/>
                  </a:ext>
                </a:extLst>
              </a:tr>
              <a:tr h="370840">
                <a:tc>
                  <a:txBody>
                    <a:bodyPr/>
                    <a:lstStyle/>
                    <a:p>
                      <a:r>
                        <a:rPr lang="en-GB" sz="1400" dirty="0"/>
                        <a:t>Structural validity</a:t>
                      </a:r>
                    </a:p>
                  </a:txBody>
                  <a:tcPr/>
                </a:tc>
                <a:tc>
                  <a:txBody>
                    <a:bodyPr/>
                    <a:lstStyle/>
                    <a:p>
                      <a:r>
                        <a:rPr lang="en-US" sz="1400" dirty="0"/>
                        <a:t>Assesses how well the scoring structure of the instrument corresponds to the construct domain</a:t>
                      </a:r>
                      <a:endParaRPr lang="en-GB" sz="1400" dirty="0"/>
                    </a:p>
                  </a:txBody>
                  <a:tcPr/>
                </a:tc>
                <a:extLst>
                  <a:ext uri="{0D108BD9-81ED-4DB2-BD59-A6C34878D82A}">
                    <a16:rowId xmlns:a16="http://schemas.microsoft.com/office/drawing/2014/main" val="40798824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t>Convergent validity</a:t>
                      </a:r>
                    </a:p>
                  </a:txBody>
                  <a:tcPr/>
                </a:tc>
                <a:tc>
                  <a:txBody>
                    <a:bodyPr/>
                    <a:lstStyle/>
                    <a:p>
                      <a:r>
                        <a:rPr lang="en-US" sz="1400" dirty="0"/>
                        <a:t>Assesses the extent to which scores yielded from the instrument of interest being highly correlated with scores from other instruments that measure the same construct</a:t>
                      </a:r>
                      <a:endParaRPr lang="en-GB" sz="1400" dirty="0"/>
                    </a:p>
                  </a:txBody>
                  <a:tcPr/>
                </a:tc>
                <a:extLst>
                  <a:ext uri="{0D108BD9-81ED-4DB2-BD59-A6C34878D82A}">
                    <a16:rowId xmlns:a16="http://schemas.microsoft.com/office/drawing/2014/main" val="4130708373"/>
                  </a:ext>
                </a:extLst>
              </a:tr>
              <a:tr h="370840">
                <a:tc>
                  <a:txBody>
                    <a:bodyPr/>
                    <a:lstStyle/>
                    <a:p>
                      <a:r>
                        <a:rPr lang="en-GB" sz="1400" dirty="0"/>
                        <a:t>Discriminant validity</a:t>
                      </a:r>
                    </a:p>
                  </a:txBody>
                  <a:tcPr/>
                </a:tc>
                <a:tc>
                  <a:txBody>
                    <a:bodyPr/>
                    <a:lstStyle/>
                    <a:p>
                      <a:r>
                        <a:rPr lang="en-US" sz="1400" dirty="0"/>
                        <a:t>Assesses the extent to which scores generated from the instrument of interest being slightly but not significantly related to scores from instruments that measure concepts theoretically and empirically related to but not the same as the construct of interest</a:t>
                      </a:r>
                      <a:endParaRPr lang="en-GB" sz="1400" dirty="0"/>
                    </a:p>
                  </a:txBody>
                  <a:tcPr/>
                </a:tc>
                <a:extLst>
                  <a:ext uri="{0D108BD9-81ED-4DB2-BD59-A6C34878D82A}">
                    <a16:rowId xmlns:a16="http://schemas.microsoft.com/office/drawing/2014/main" val="3598775285"/>
                  </a:ext>
                </a:extLst>
              </a:tr>
              <a:tr h="426810">
                <a:tc>
                  <a:txBody>
                    <a:bodyPr/>
                    <a:lstStyle/>
                    <a:p>
                      <a:r>
                        <a:rPr lang="en-GB" sz="1400" dirty="0"/>
                        <a:t>Divergent validity</a:t>
                      </a:r>
                    </a:p>
                  </a:txBody>
                  <a:tcPr/>
                </a:tc>
                <a:tc>
                  <a:txBody>
                    <a:bodyPr/>
                    <a:lstStyle/>
                    <a:p>
                      <a:r>
                        <a:rPr lang="en-US" sz="1400" dirty="0"/>
                        <a:t>Assesses the extent to which scores yielded from the instrument of interest not being correlated with measures of constructs antithetical to the construct of interest</a:t>
                      </a:r>
                      <a:endParaRPr lang="en-GB" sz="1400" dirty="0"/>
                    </a:p>
                  </a:txBody>
                  <a:tcPr/>
                </a:tc>
                <a:extLst>
                  <a:ext uri="{0D108BD9-81ED-4DB2-BD59-A6C34878D82A}">
                    <a16:rowId xmlns:a16="http://schemas.microsoft.com/office/drawing/2014/main" val="865594421"/>
                  </a:ext>
                </a:extLst>
              </a:tr>
              <a:tr h="370840">
                <a:tc>
                  <a:txBody>
                    <a:bodyPr/>
                    <a:lstStyle/>
                    <a:p>
                      <a:r>
                        <a:rPr lang="en-GB" sz="1400" dirty="0"/>
                        <a:t>Outcome validity</a:t>
                      </a:r>
                    </a:p>
                  </a:txBody>
                  <a:tcPr/>
                </a:tc>
                <a:tc>
                  <a:txBody>
                    <a:bodyPr/>
                    <a:lstStyle/>
                    <a:p>
                      <a:r>
                        <a:rPr lang="en-US" sz="1400" dirty="0"/>
                        <a:t>Assesses the meaning of scores and the intended and unintended consequences of using the instrument</a:t>
                      </a:r>
                      <a:endParaRPr lang="en-GB" sz="1400" dirty="0"/>
                    </a:p>
                  </a:txBody>
                  <a:tcPr/>
                </a:tc>
                <a:extLst>
                  <a:ext uri="{0D108BD9-81ED-4DB2-BD59-A6C34878D82A}">
                    <a16:rowId xmlns:a16="http://schemas.microsoft.com/office/drawing/2014/main" val="16754317"/>
                  </a:ext>
                </a:extLst>
              </a:tr>
              <a:tr h="370840">
                <a:tc>
                  <a:txBody>
                    <a:bodyPr/>
                    <a:lstStyle/>
                    <a:p>
                      <a:r>
                        <a:rPr lang="en-GB" sz="1400" dirty="0"/>
                        <a:t>Generalizability</a:t>
                      </a:r>
                    </a:p>
                  </a:txBody>
                  <a:tcPr/>
                </a:tc>
                <a:tc>
                  <a:txBody>
                    <a:bodyPr/>
                    <a:lstStyle/>
                    <a:p>
                      <a:r>
                        <a:rPr lang="en-US" sz="1400" dirty="0"/>
                        <a:t>Assesses the extent that meaning and use associated with a set of scores can be generalized to other populations</a:t>
                      </a:r>
                      <a:endParaRPr lang="en-GB" sz="1400" dirty="0"/>
                    </a:p>
                  </a:txBody>
                  <a:tcPr/>
                </a:tc>
                <a:extLst>
                  <a:ext uri="{0D108BD9-81ED-4DB2-BD59-A6C34878D82A}">
                    <a16:rowId xmlns:a16="http://schemas.microsoft.com/office/drawing/2014/main" val="2586375327"/>
                  </a:ext>
                </a:extLst>
              </a:tr>
            </a:tbl>
          </a:graphicData>
        </a:graphic>
      </p:graphicFrame>
    </p:spTree>
    <p:extLst>
      <p:ext uri="{BB962C8B-B14F-4D97-AF65-F5344CB8AC3E}">
        <p14:creationId xmlns:p14="http://schemas.microsoft.com/office/powerpoint/2010/main" val="18957533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422C5-4127-BEFF-EB7F-833DA19785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737B8A-C7A7-819B-2ADE-5CD7C0EF1C62}"/>
              </a:ext>
            </a:extLst>
          </p:cNvPr>
          <p:cNvSpPr>
            <a:spLocks noGrp="1"/>
          </p:cNvSpPr>
          <p:nvPr>
            <p:ph type="title"/>
          </p:nvPr>
        </p:nvSpPr>
        <p:spPr/>
        <p:txBody>
          <a:bodyPr/>
          <a:lstStyle/>
          <a:p>
            <a:pPr lvl="0"/>
            <a:r>
              <a:rPr lang="en-GB" dirty="0"/>
              <a:t>Phase 4: Field-test initial instrument</a:t>
            </a:r>
          </a:p>
        </p:txBody>
      </p:sp>
      <p:sp>
        <p:nvSpPr>
          <p:cNvPr id="6" name="Content Placeholder 3">
            <a:extLst>
              <a:ext uri="{FF2B5EF4-FFF2-40B4-BE49-F238E27FC236}">
                <a16:creationId xmlns:a16="http://schemas.microsoft.com/office/drawing/2014/main" id="{41C23DB0-424F-EA00-4FEE-7D07BFAF0BBD}"/>
              </a:ext>
            </a:extLst>
          </p:cNvPr>
          <p:cNvSpPr txBox="1">
            <a:spLocks/>
          </p:cNvSpPr>
          <p:nvPr/>
        </p:nvSpPr>
        <p:spPr>
          <a:xfrm>
            <a:off x="8001996" y="864108"/>
            <a:ext cx="3463861" cy="512064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endParaRPr lang="en-GB" dirty="0"/>
          </a:p>
        </p:txBody>
      </p:sp>
      <p:sp>
        <p:nvSpPr>
          <p:cNvPr id="10" name="TextBox 9">
            <a:extLst>
              <a:ext uri="{FF2B5EF4-FFF2-40B4-BE49-F238E27FC236}">
                <a16:creationId xmlns:a16="http://schemas.microsoft.com/office/drawing/2014/main" id="{B0C93C7D-ED89-8466-65EE-8D48D5B5F81D}"/>
              </a:ext>
            </a:extLst>
          </p:cNvPr>
          <p:cNvSpPr txBox="1"/>
          <p:nvPr/>
        </p:nvSpPr>
        <p:spPr>
          <a:xfrm>
            <a:off x="0" y="5742950"/>
            <a:ext cx="3463860" cy="338554"/>
          </a:xfrm>
          <a:prstGeom prst="rect">
            <a:avLst/>
          </a:prstGeom>
          <a:noFill/>
        </p:spPr>
        <p:txBody>
          <a:bodyPr wrap="square" rtlCol="0">
            <a:spAutoFit/>
          </a:bodyPr>
          <a:lstStyle/>
          <a:p>
            <a:r>
              <a:rPr lang="en-GB" sz="1600" dirty="0"/>
              <a:t>Onwuegbuzie et al. (2010)</a:t>
            </a:r>
          </a:p>
        </p:txBody>
      </p:sp>
      <p:graphicFrame>
        <p:nvGraphicFramePr>
          <p:cNvPr id="5" name="Content Placeholder 4">
            <a:extLst>
              <a:ext uri="{FF2B5EF4-FFF2-40B4-BE49-F238E27FC236}">
                <a16:creationId xmlns:a16="http://schemas.microsoft.com/office/drawing/2014/main" id="{66C003DA-8FB7-23F6-A7C2-8B9E77B4FA31}"/>
              </a:ext>
            </a:extLst>
          </p:cNvPr>
          <p:cNvGraphicFramePr>
            <a:graphicFrameLocks noGrp="1"/>
          </p:cNvGraphicFramePr>
          <p:nvPr>
            <p:ph idx="1"/>
            <p:extLst>
              <p:ext uri="{D42A27DB-BD31-4B8C-83A1-F6EECF244321}">
                <p14:modId xmlns:p14="http://schemas.microsoft.com/office/powerpoint/2010/main" val="1939772112"/>
              </p:ext>
            </p:extLst>
          </p:nvPr>
        </p:nvGraphicFramePr>
        <p:xfrm>
          <a:off x="3463860" y="873252"/>
          <a:ext cx="7821238"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32964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F46CD-31E9-47DC-5FBF-D9571B424F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6ED472-36FA-C678-779C-8246F379985C}"/>
              </a:ext>
            </a:extLst>
          </p:cNvPr>
          <p:cNvSpPr>
            <a:spLocks noGrp="1"/>
          </p:cNvSpPr>
          <p:nvPr>
            <p:ph type="title"/>
          </p:nvPr>
        </p:nvSpPr>
        <p:spPr/>
        <p:txBody>
          <a:bodyPr/>
          <a:lstStyle/>
          <a:p>
            <a:pPr lvl="0"/>
            <a:r>
              <a:rPr lang="en-GB" dirty="0"/>
              <a:t>Phase 5: </a:t>
            </a:r>
            <a:r>
              <a:rPr lang="en-US" dirty="0"/>
              <a:t>Design and field-test revised instrument</a:t>
            </a:r>
            <a:endParaRPr lang="en-GB" dirty="0"/>
          </a:p>
        </p:txBody>
      </p:sp>
      <p:sp>
        <p:nvSpPr>
          <p:cNvPr id="6" name="Content Placeholder 3">
            <a:extLst>
              <a:ext uri="{FF2B5EF4-FFF2-40B4-BE49-F238E27FC236}">
                <a16:creationId xmlns:a16="http://schemas.microsoft.com/office/drawing/2014/main" id="{AAF861DF-62E9-1FFB-DBC2-B9A87DA439A9}"/>
              </a:ext>
            </a:extLst>
          </p:cNvPr>
          <p:cNvSpPr txBox="1">
            <a:spLocks/>
          </p:cNvSpPr>
          <p:nvPr/>
        </p:nvSpPr>
        <p:spPr>
          <a:xfrm>
            <a:off x="8001996" y="864108"/>
            <a:ext cx="3463861" cy="512064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endParaRPr lang="en-GB" dirty="0"/>
          </a:p>
        </p:txBody>
      </p:sp>
      <p:sp>
        <p:nvSpPr>
          <p:cNvPr id="10" name="TextBox 9">
            <a:extLst>
              <a:ext uri="{FF2B5EF4-FFF2-40B4-BE49-F238E27FC236}">
                <a16:creationId xmlns:a16="http://schemas.microsoft.com/office/drawing/2014/main" id="{2FF9F4A6-612C-5841-09C8-478017E591EE}"/>
              </a:ext>
            </a:extLst>
          </p:cNvPr>
          <p:cNvSpPr txBox="1"/>
          <p:nvPr/>
        </p:nvSpPr>
        <p:spPr>
          <a:xfrm>
            <a:off x="0" y="5742950"/>
            <a:ext cx="3463860" cy="338554"/>
          </a:xfrm>
          <a:prstGeom prst="rect">
            <a:avLst/>
          </a:prstGeom>
          <a:noFill/>
        </p:spPr>
        <p:txBody>
          <a:bodyPr wrap="square" rtlCol="0">
            <a:spAutoFit/>
          </a:bodyPr>
          <a:lstStyle/>
          <a:p>
            <a:r>
              <a:rPr lang="en-GB" sz="1600" dirty="0"/>
              <a:t>Onwuegbuzie et al. (2010)</a:t>
            </a:r>
          </a:p>
        </p:txBody>
      </p:sp>
      <p:graphicFrame>
        <p:nvGraphicFramePr>
          <p:cNvPr id="5" name="Content Placeholder 4">
            <a:extLst>
              <a:ext uri="{FF2B5EF4-FFF2-40B4-BE49-F238E27FC236}">
                <a16:creationId xmlns:a16="http://schemas.microsoft.com/office/drawing/2014/main" id="{610584CC-3518-2254-E7E7-B6ACC1A4AA85}"/>
              </a:ext>
            </a:extLst>
          </p:cNvPr>
          <p:cNvGraphicFramePr>
            <a:graphicFrameLocks noGrp="1"/>
          </p:cNvGraphicFramePr>
          <p:nvPr>
            <p:ph idx="1"/>
            <p:extLst>
              <p:ext uri="{D42A27DB-BD31-4B8C-83A1-F6EECF244321}">
                <p14:modId xmlns:p14="http://schemas.microsoft.com/office/powerpoint/2010/main" val="3820228522"/>
              </p:ext>
            </p:extLst>
          </p:nvPr>
        </p:nvGraphicFramePr>
        <p:xfrm>
          <a:off x="3463860" y="873252"/>
          <a:ext cx="7821238"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272265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B6F1A-3E2A-0B64-E56A-62E4159A8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536C1A-B2BE-09B9-A584-5C38D50ECDDE}"/>
              </a:ext>
            </a:extLst>
          </p:cNvPr>
          <p:cNvSpPr>
            <a:spLocks noGrp="1"/>
          </p:cNvSpPr>
          <p:nvPr>
            <p:ph type="title"/>
          </p:nvPr>
        </p:nvSpPr>
        <p:spPr/>
        <p:txBody>
          <a:bodyPr/>
          <a:lstStyle/>
          <a:p>
            <a:r>
              <a:rPr lang="en-GB" dirty="0"/>
              <a:t>Phase 6: Validate revised instrument: Quantitative analysis phase</a:t>
            </a:r>
          </a:p>
        </p:txBody>
      </p:sp>
      <p:sp>
        <p:nvSpPr>
          <p:cNvPr id="6" name="Content Placeholder 3">
            <a:extLst>
              <a:ext uri="{FF2B5EF4-FFF2-40B4-BE49-F238E27FC236}">
                <a16:creationId xmlns:a16="http://schemas.microsoft.com/office/drawing/2014/main" id="{B3D54D0C-B06A-5B69-1AA4-11C24FB2D7E8}"/>
              </a:ext>
            </a:extLst>
          </p:cNvPr>
          <p:cNvSpPr txBox="1">
            <a:spLocks/>
          </p:cNvSpPr>
          <p:nvPr/>
        </p:nvSpPr>
        <p:spPr>
          <a:xfrm>
            <a:off x="8001996" y="864108"/>
            <a:ext cx="3463861" cy="512064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endParaRPr lang="en-GB" dirty="0"/>
          </a:p>
        </p:txBody>
      </p:sp>
      <p:sp>
        <p:nvSpPr>
          <p:cNvPr id="10" name="TextBox 9">
            <a:extLst>
              <a:ext uri="{FF2B5EF4-FFF2-40B4-BE49-F238E27FC236}">
                <a16:creationId xmlns:a16="http://schemas.microsoft.com/office/drawing/2014/main" id="{F68A88C5-43A9-8F96-54F7-289448146E57}"/>
              </a:ext>
            </a:extLst>
          </p:cNvPr>
          <p:cNvSpPr txBox="1"/>
          <p:nvPr/>
        </p:nvSpPr>
        <p:spPr>
          <a:xfrm>
            <a:off x="0" y="5742950"/>
            <a:ext cx="3463860" cy="338554"/>
          </a:xfrm>
          <a:prstGeom prst="rect">
            <a:avLst/>
          </a:prstGeom>
          <a:noFill/>
        </p:spPr>
        <p:txBody>
          <a:bodyPr wrap="square" rtlCol="0">
            <a:spAutoFit/>
          </a:bodyPr>
          <a:lstStyle/>
          <a:p>
            <a:r>
              <a:rPr lang="en-GB" sz="1600" dirty="0"/>
              <a:t>Onwuegbuzie et al. (2010)</a:t>
            </a:r>
          </a:p>
        </p:txBody>
      </p:sp>
      <p:graphicFrame>
        <p:nvGraphicFramePr>
          <p:cNvPr id="5" name="Content Placeholder 4">
            <a:extLst>
              <a:ext uri="{FF2B5EF4-FFF2-40B4-BE49-F238E27FC236}">
                <a16:creationId xmlns:a16="http://schemas.microsoft.com/office/drawing/2014/main" id="{30930D87-4288-6A49-42F7-89574EDBB9D6}"/>
              </a:ext>
            </a:extLst>
          </p:cNvPr>
          <p:cNvGraphicFramePr>
            <a:graphicFrameLocks noGrp="1"/>
          </p:cNvGraphicFramePr>
          <p:nvPr>
            <p:ph idx="1"/>
            <p:extLst>
              <p:ext uri="{D42A27DB-BD31-4B8C-83A1-F6EECF244321}">
                <p14:modId xmlns:p14="http://schemas.microsoft.com/office/powerpoint/2010/main" val="2487750656"/>
              </p:ext>
            </p:extLst>
          </p:nvPr>
        </p:nvGraphicFramePr>
        <p:xfrm>
          <a:off x="3463860" y="873252"/>
          <a:ext cx="7821238"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9551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7B045-BD4D-CADA-A9FB-2081ACD1A5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EC7E08-13D7-63C0-7A14-A2A87296700A}"/>
              </a:ext>
            </a:extLst>
          </p:cNvPr>
          <p:cNvSpPr>
            <a:spLocks noGrp="1"/>
          </p:cNvSpPr>
          <p:nvPr>
            <p:ph type="title"/>
          </p:nvPr>
        </p:nvSpPr>
        <p:spPr/>
        <p:txBody>
          <a:bodyPr/>
          <a:lstStyle/>
          <a:p>
            <a:r>
              <a:rPr lang="en-US" dirty="0"/>
              <a:t>Quantitative methodology</a:t>
            </a:r>
            <a:endParaRPr lang="en-GB" dirty="0"/>
          </a:p>
        </p:txBody>
      </p:sp>
    </p:spTree>
    <p:extLst>
      <p:ext uri="{BB962C8B-B14F-4D97-AF65-F5344CB8AC3E}">
        <p14:creationId xmlns:p14="http://schemas.microsoft.com/office/powerpoint/2010/main" val="40325798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33C0C-46B3-4952-59CB-C113FCF2F9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F4CF01-7526-49FB-D681-904F4A1DE32B}"/>
              </a:ext>
            </a:extLst>
          </p:cNvPr>
          <p:cNvSpPr>
            <a:spLocks noGrp="1"/>
          </p:cNvSpPr>
          <p:nvPr>
            <p:ph type="title"/>
          </p:nvPr>
        </p:nvSpPr>
        <p:spPr/>
        <p:txBody>
          <a:bodyPr/>
          <a:lstStyle/>
          <a:p>
            <a:r>
              <a:rPr lang="en-GB" dirty="0"/>
              <a:t>Phase 7: Validate revised instrument: Qualitative analysis phase</a:t>
            </a:r>
          </a:p>
        </p:txBody>
      </p:sp>
      <p:sp>
        <p:nvSpPr>
          <p:cNvPr id="6" name="Content Placeholder 3">
            <a:extLst>
              <a:ext uri="{FF2B5EF4-FFF2-40B4-BE49-F238E27FC236}">
                <a16:creationId xmlns:a16="http://schemas.microsoft.com/office/drawing/2014/main" id="{A9E73D95-7FB9-DACC-AF26-98E431CB6271}"/>
              </a:ext>
            </a:extLst>
          </p:cNvPr>
          <p:cNvSpPr txBox="1">
            <a:spLocks/>
          </p:cNvSpPr>
          <p:nvPr/>
        </p:nvSpPr>
        <p:spPr>
          <a:xfrm>
            <a:off x="8001996" y="864108"/>
            <a:ext cx="3463861" cy="512064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endParaRPr lang="en-GB" dirty="0"/>
          </a:p>
        </p:txBody>
      </p:sp>
      <p:sp>
        <p:nvSpPr>
          <p:cNvPr id="10" name="TextBox 9">
            <a:extLst>
              <a:ext uri="{FF2B5EF4-FFF2-40B4-BE49-F238E27FC236}">
                <a16:creationId xmlns:a16="http://schemas.microsoft.com/office/drawing/2014/main" id="{E60CF13B-DA7D-9D66-8531-A4EEFF451DA6}"/>
              </a:ext>
            </a:extLst>
          </p:cNvPr>
          <p:cNvSpPr txBox="1"/>
          <p:nvPr/>
        </p:nvSpPr>
        <p:spPr>
          <a:xfrm>
            <a:off x="0" y="5742950"/>
            <a:ext cx="3463860" cy="338554"/>
          </a:xfrm>
          <a:prstGeom prst="rect">
            <a:avLst/>
          </a:prstGeom>
          <a:noFill/>
        </p:spPr>
        <p:txBody>
          <a:bodyPr wrap="square" rtlCol="0">
            <a:spAutoFit/>
          </a:bodyPr>
          <a:lstStyle/>
          <a:p>
            <a:r>
              <a:rPr lang="en-GB" sz="1600" dirty="0"/>
              <a:t>Onwuegbuzie et al. (2010)</a:t>
            </a:r>
          </a:p>
        </p:txBody>
      </p:sp>
      <p:graphicFrame>
        <p:nvGraphicFramePr>
          <p:cNvPr id="5" name="Content Placeholder 4">
            <a:extLst>
              <a:ext uri="{FF2B5EF4-FFF2-40B4-BE49-F238E27FC236}">
                <a16:creationId xmlns:a16="http://schemas.microsoft.com/office/drawing/2014/main" id="{5A6F64FD-D973-6B92-B1EE-FD5E79C8F6A6}"/>
              </a:ext>
            </a:extLst>
          </p:cNvPr>
          <p:cNvGraphicFramePr>
            <a:graphicFrameLocks noGrp="1"/>
          </p:cNvGraphicFramePr>
          <p:nvPr>
            <p:ph idx="1"/>
            <p:extLst>
              <p:ext uri="{D42A27DB-BD31-4B8C-83A1-F6EECF244321}">
                <p14:modId xmlns:p14="http://schemas.microsoft.com/office/powerpoint/2010/main" val="2752748038"/>
              </p:ext>
            </p:extLst>
          </p:nvPr>
        </p:nvGraphicFramePr>
        <p:xfrm>
          <a:off x="3463860" y="873252"/>
          <a:ext cx="7821238"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87977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18846-E699-16A4-4316-9EABCCC233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C03893-3803-401C-7D77-021BAE868F2E}"/>
              </a:ext>
            </a:extLst>
          </p:cNvPr>
          <p:cNvSpPr>
            <a:spLocks noGrp="1"/>
          </p:cNvSpPr>
          <p:nvPr>
            <p:ph type="title"/>
          </p:nvPr>
        </p:nvSpPr>
        <p:spPr/>
        <p:txBody>
          <a:bodyPr>
            <a:normAutofit fontScale="90000"/>
          </a:bodyPr>
          <a:lstStyle/>
          <a:p>
            <a:r>
              <a:rPr lang="en-GB" dirty="0"/>
              <a:t>Phase 8: Validate revised instrument: Mixed analysis phase: Qualitative dominant cross-over analyses</a:t>
            </a:r>
          </a:p>
        </p:txBody>
      </p:sp>
      <p:sp>
        <p:nvSpPr>
          <p:cNvPr id="6" name="Content Placeholder 3">
            <a:extLst>
              <a:ext uri="{FF2B5EF4-FFF2-40B4-BE49-F238E27FC236}">
                <a16:creationId xmlns:a16="http://schemas.microsoft.com/office/drawing/2014/main" id="{EEA324CA-7F81-1F67-DE0F-BE7A7A673E14}"/>
              </a:ext>
            </a:extLst>
          </p:cNvPr>
          <p:cNvSpPr txBox="1">
            <a:spLocks/>
          </p:cNvSpPr>
          <p:nvPr/>
        </p:nvSpPr>
        <p:spPr>
          <a:xfrm>
            <a:off x="8001996" y="864108"/>
            <a:ext cx="3463861" cy="512064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endParaRPr lang="en-GB" dirty="0"/>
          </a:p>
        </p:txBody>
      </p:sp>
      <p:sp>
        <p:nvSpPr>
          <p:cNvPr id="10" name="TextBox 9">
            <a:extLst>
              <a:ext uri="{FF2B5EF4-FFF2-40B4-BE49-F238E27FC236}">
                <a16:creationId xmlns:a16="http://schemas.microsoft.com/office/drawing/2014/main" id="{55432B34-5537-D3BA-9CCC-8366FFF72C6C}"/>
              </a:ext>
            </a:extLst>
          </p:cNvPr>
          <p:cNvSpPr txBox="1"/>
          <p:nvPr/>
        </p:nvSpPr>
        <p:spPr>
          <a:xfrm>
            <a:off x="0" y="5742950"/>
            <a:ext cx="3463860" cy="338554"/>
          </a:xfrm>
          <a:prstGeom prst="rect">
            <a:avLst/>
          </a:prstGeom>
          <a:noFill/>
        </p:spPr>
        <p:txBody>
          <a:bodyPr wrap="square" rtlCol="0">
            <a:spAutoFit/>
          </a:bodyPr>
          <a:lstStyle/>
          <a:p>
            <a:r>
              <a:rPr lang="en-GB" sz="1600" dirty="0"/>
              <a:t>Onwuegbuzie et al. (2010)</a:t>
            </a:r>
          </a:p>
        </p:txBody>
      </p:sp>
      <p:graphicFrame>
        <p:nvGraphicFramePr>
          <p:cNvPr id="5" name="Content Placeholder 4">
            <a:extLst>
              <a:ext uri="{FF2B5EF4-FFF2-40B4-BE49-F238E27FC236}">
                <a16:creationId xmlns:a16="http://schemas.microsoft.com/office/drawing/2014/main" id="{EB7D19C9-86D4-7504-0E15-B46A3C3E4DC4}"/>
              </a:ext>
            </a:extLst>
          </p:cNvPr>
          <p:cNvGraphicFramePr>
            <a:graphicFrameLocks noGrp="1"/>
          </p:cNvGraphicFramePr>
          <p:nvPr>
            <p:ph idx="1"/>
            <p:extLst>
              <p:ext uri="{D42A27DB-BD31-4B8C-83A1-F6EECF244321}">
                <p14:modId xmlns:p14="http://schemas.microsoft.com/office/powerpoint/2010/main" val="1693103197"/>
              </p:ext>
            </p:extLst>
          </p:nvPr>
        </p:nvGraphicFramePr>
        <p:xfrm>
          <a:off x="3463860" y="873252"/>
          <a:ext cx="7821238"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3582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D3D60-A56C-8FC6-28F7-C03D60E7BA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B4EC4F-E840-8027-E7EB-1F053D61BC77}"/>
              </a:ext>
            </a:extLst>
          </p:cNvPr>
          <p:cNvSpPr>
            <a:spLocks noGrp="1"/>
          </p:cNvSpPr>
          <p:nvPr>
            <p:ph type="title"/>
          </p:nvPr>
        </p:nvSpPr>
        <p:spPr/>
        <p:txBody>
          <a:bodyPr>
            <a:normAutofit fontScale="90000"/>
          </a:bodyPr>
          <a:lstStyle/>
          <a:p>
            <a:r>
              <a:rPr lang="en-GB" dirty="0"/>
              <a:t>Phase 9: Validate revised instrument: Mixed analysis phase: Quantitative dominant cross-over analyses</a:t>
            </a:r>
          </a:p>
        </p:txBody>
      </p:sp>
      <p:sp>
        <p:nvSpPr>
          <p:cNvPr id="6" name="Content Placeholder 3">
            <a:extLst>
              <a:ext uri="{FF2B5EF4-FFF2-40B4-BE49-F238E27FC236}">
                <a16:creationId xmlns:a16="http://schemas.microsoft.com/office/drawing/2014/main" id="{A1F7BAEA-4CE9-3603-69B2-28EC520486CD}"/>
              </a:ext>
            </a:extLst>
          </p:cNvPr>
          <p:cNvSpPr txBox="1">
            <a:spLocks/>
          </p:cNvSpPr>
          <p:nvPr/>
        </p:nvSpPr>
        <p:spPr>
          <a:xfrm>
            <a:off x="8001996" y="864108"/>
            <a:ext cx="3463861" cy="512064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endParaRPr lang="en-GB" dirty="0"/>
          </a:p>
        </p:txBody>
      </p:sp>
      <p:sp>
        <p:nvSpPr>
          <p:cNvPr id="10" name="TextBox 9">
            <a:extLst>
              <a:ext uri="{FF2B5EF4-FFF2-40B4-BE49-F238E27FC236}">
                <a16:creationId xmlns:a16="http://schemas.microsoft.com/office/drawing/2014/main" id="{478EC6C0-5988-9B2C-63AB-84D0E0261CB9}"/>
              </a:ext>
            </a:extLst>
          </p:cNvPr>
          <p:cNvSpPr txBox="1"/>
          <p:nvPr/>
        </p:nvSpPr>
        <p:spPr>
          <a:xfrm>
            <a:off x="0" y="5742950"/>
            <a:ext cx="3463860" cy="338554"/>
          </a:xfrm>
          <a:prstGeom prst="rect">
            <a:avLst/>
          </a:prstGeom>
          <a:noFill/>
        </p:spPr>
        <p:txBody>
          <a:bodyPr wrap="square" rtlCol="0">
            <a:spAutoFit/>
          </a:bodyPr>
          <a:lstStyle/>
          <a:p>
            <a:r>
              <a:rPr lang="en-GB" sz="1600" dirty="0"/>
              <a:t>Onwuegbuzie et al. (2010)</a:t>
            </a:r>
          </a:p>
        </p:txBody>
      </p:sp>
      <p:graphicFrame>
        <p:nvGraphicFramePr>
          <p:cNvPr id="5" name="Content Placeholder 4">
            <a:extLst>
              <a:ext uri="{FF2B5EF4-FFF2-40B4-BE49-F238E27FC236}">
                <a16:creationId xmlns:a16="http://schemas.microsoft.com/office/drawing/2014/main" id="{67A77CEB-904F-4A0F-9309-74AF30FD1B48}"/>
              </a:ext>
            </a:extLst>
          </p:cNvPr>
          <p:cNvGraphicFramePr>
            <a:graphicFrameLocks noGrp="1"/>
          </p:cNvGraphicFramePr>
          <p:nvPr>
            <p:ph idx="1"/>
            <p:extLst>
              <p:ext uri="{D42A27DB-BD31-4B8C-83A1-F6EECF244321}">
                <p14:modId xmlns:p14="http://schemas.microsoft.com/office/powerpoint/2010/main" val="3790148479"/>
              </p:ext>
            </p:extLst>
          </p:nvPr>
        </p:nvGraphicFramePr>
        <p:xfrm>
          <a:off x="3463860" y="873252"/>
          <a:ext cx="7821238"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38912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10C43-5D13-50A3-2532-5B8E97CACA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2568AB-6621-9123-6EFE-C38D701D06A1}"/>
              </a:ext>
            </a:extLst>
          </p:cNvPr>
          <p:cNvSpPr>
            <a:spLocks noGrp="1"/>
          </p:cNvSpPr>
          <p:nvPr>
            <p:ph type="title"/>
          </p:nvPr>
        </p:nvSpPr>
        <p:spPr/>
        <p:txBody>
          <a:bodyPr/>
          <a:lstStyle/>
          <a:p>
            <a:r>
              <a:rPr lang="en-GB" dirty="0"/>
              <a:t>Phase 10: Evaluating the instrument development/construct evaluation process and product</a:t>
            </a:r>
          </a:p>
        </p:txBody>
      </p:sp>
      <p:sp>
        <p:nvSpPr>
          <p:cNvPr id="6" name="Content Placeholder 3">
            <a:extLst>
              <a:ext uri="{FF2B5EF4-FFF2-40B4-BE49-F238E27FC236}">
                <a16:creationId xmlns:a16="http://schemas.microsoft.com/office/drawing/2014/main" id="{243C7537-1A34-5309-084A-8FECF5D4F9B3}"/>
              </a:ext>
            </a:extLst>
          </p:cNvPr>
          <p:cNvSpPr txBox="1">
            <a:spLocks/>
          </p:cNvSpPr>
          <p:nvPr/>
        </p:nvSpPr>
        <p:spPr>
          <a:xfrm>
            <a:off x="8001996" y="864108"/>
            <a:ext cx="3463861" cy="512064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endParaRPr lang="en-GB" dirty="0"/>
          </a:p>
        </p:txBody>
      </p:sp>
      <p:sp>
        <p:nvSpPr>
          <p:cNvPr id="10" name="TextBox 9">
            <a:extLst>
              <a:ext uri="{FF2B5EF4-FFF2-40B4-BE49-F238E27FC236}">
                <a16:creationId xmlns:a16="http://schemas.microsoft.com/office/drawing/2014/main" id="{6846B3F2-C3BC-EEB3-15D4-1CDC70826769}"/>
              </a:ext>
            </a:extLst>
          </p:cNvPr>
          <p:cNvSpPr txBox="1"/>
          <p:nvPr/>
        </p:nvSpPr>
        <p:spPr>
          <a:xfrm>
            <a:off x="0" y="5742950"/>
            <a:ext cx="3463860" cy="338554"/>
          </a:xfrm>
          <a:prstGeom prst="rect">
            <a:avLst/>
          </a:prstGeom>
          <a:noFill/>
        </p:spPr>
        <p:txBody>
          <a:bodyPr wrap="square" rtlCol="0">
            <a:spAutoFit/>
          </a:bodyPr>
          <a:lstStyle/>
          <a:p>
            <a:r>
              <a:rPr lang="en-GB" sz="1600" dirty="0"/>
              <a:t>Onwuegbuzie et al. (2010)</a:t>
            </a:r>
          </a:p>
        </p:txBody>
      </p:sp>
      <p:graphicFrame>
        <p:nvGraphicFramePr>
          <p:cNvPr id="5" name="Content Placeholder 4">
            <a:extLst>
              <a:ext uri="{FF2B5EF4-FFF2-40B4-BE49-F238E27FC236}">
                <a16:creationId xmlns:a16="http://schemas.microsoft.com/office/drawing/2014/main" id="{AB9983E1-072C-5D45-53FE-A99278B43919}"/>
              </a:ext>
            </a:extLst>
          </p:cNvPr>
          <p:cNvGraphicFramePr>
            <a:graphicFrameLocks noGrp="1"/>
          </p:cNvGraphicFramePr>
          <p:nvPr>
            <p:ph idx="1"/>
            <p:extLst>
              <p:ext uri="{D42A27DB-BD31-4B8C-83A1-F6EECF244321}">
                <p14:modId xmlns:p14="http://schemas.microsoft.com/office/powerpoint/2010/main" val="837534190"/>
              </p:ext>
            </p:extLst>
          </p:nvPr>
        </p:nvGraphicFramePr>
        <p:xfrm>
          <a:off x="3463860" y="873252"/>
          <a:ext cx="7821238"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1850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7C743-D13C-51F2-AC1F-6B88407A18E7}"/>
              </a:ext>
            </a:extLst>
          </p:cNvPr>
          <p:cNvSpPr>
            <a:spLocks noGrp="1"/>
          </p:cNvSpPr>
          <p:nvPr>
            <p:ph type="title"/>
          </p:nvPr>
        </p:nvSpPr>
        <p:spPr/>
        <p:txBody>
          <a:bodyPr/>
          <a:lstStyle/>
          <a:p>
            <a:r>
              <a:rPr lang="en-GB" dirty="0"/>
              <a:t>Methodology within a paradigm</a:t>
            </a:r>
          </a:p>
        </p:txBody>
      </p:sp>
      <p:graphicFrame>
        <p:nvGraphicFramePr>
          <p:cNvPr id="4" name="Content Placeholder 4">
            <a:extLst>
              <a:ext uri="{FF2B5EF4-FFF2-40B4-BE49-F238E27FC236}">
                <a16:creationId xmlns:a16="http://schemas.microsoft.com/office/drawing/2014/main" id="{92A5A9BE-4DFA-8A7B-25D7-1E7062BBE2FE}"/>
              </a:ext>
            </a:extLst>
          </p:cNvPr>
          <p:cNvGraphicFramePr>
            <a:graphicFrameLocks noGrp="1"/>
          </p:cNvGraphicFramePr>
          <p:nvPr>
            <p:ph idx="1"/>
            <p:extLst>
              <p:ext uri="{D42A27DB-BD31-4B8C-83A1-F6EECF244321}">
                <p14:modId xmlns:p14="http://schemas.microsoft.com/office/powerpoint/2010/main" val="3235393522"/>
              </p:ext>
            </p:extLst>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8132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1A42A-0355-DA15-37ED-801CFD62E23B}"/>
              </a:ext>
            </a:extLst>
          </p:cNvPr>
          <p:cNvSpPr>
            <a:spLocks noGrp="1"/>
          </p:cNvSpPr>
          <p:nvPr>
            <p:ph type="title"/>
          </p:nvPr>
        </p:nvSpPr>
        <p:spPr/>
        <p:txBody>
          <a:bodyPr/>
          <a:lstStyle/>
          <a:p>
            <a:r>
              <a:rPr lang="en-GB" dirty="0"/>
              <a:t>Quantitative methodologies</a:t>
            </a:r>
          </a:p>
        </p:txBody>
      </p:sp>
      <p:graphicFrame>
        <p:nvGraphicFramePr>
          <p:cNvPr id="6" name="Content Placeholder 5">
            <a:extLst>
              <a:ext uri="{FF2B5EF4-FFF2-40B4-BE49-F238E27FC236}">
                <a16:creationId xmlns:a16="http://schemas.microsoft.com/office/drawing/2014/main" id="{CD45CC7B-8DE8-C164-06A2-1084BE8168E4}"/>
              </a:ext>
            </a:extLst>
          </p:cNvPr>
          <p:cNvGraphicFramePr>
            <a:graphicFrameLocks noGrp="1"/>
          </p:cNvGraphicFramePr>
          <p:nvPr>
            <p:ph idx="1"/>
            <p:extLst>
              <p:ext uri="{D42A27DB-BD31-4B8C-83A1-F6EECF244321}">
                <p14:modId xmlns:p14="http://schemas.microsoft.com/office/powerpoint/2010/main" val="1571370909"/>
              </p:ext>
            </p:extLst>
          </p:nvPr>
        </p:nvGraphicFramePr>
        <p:xfrm>
          <a:off x="3572903" y="815788"/>
          <a:ext cx="8143968" cy="52802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08026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0F703-EC99-EA24-23D5-F6C4A709C28C}"/>
              </a:ext>
            </a:extLst>
          </p:cNvPr>
          <p:cNvSpPr>
            <a:spLocks noGrp="1"/>
          </p:cNvSpPr>
          <p:nvPr>
            <p:ph type="title"/>
          </p:nvPr>
        </p:nvSpPr>
        <p:spPr/>
        <p:txBody>
          <a:bodyPr/>
          <a:lstStyle/>
          <a:p>
            <a:r>
              <a:rPr lang="en-GB" dirty="0"/>
              <a:t>Surveys and experiments</a:t>
            </a:r>
          </a:p>
        </p:txBody>
      </p:sp>
      <p:graphicFrame>
        <p:nvGraphicFramePr>
          <p:cNvPr id="6" name="Content Placeholder 5">
            <a:extLst>
              <a:ext uri="{FF2B5EF4-FFF2-40B4-BE49-F238E27FC236}">
                <a16:creationId xmlns:a16="http://schemas.microsoft.com/office/drawing/2014/main" id="{63370596-25DA-4F1E-B6B0-A7153328EFC3}"/>
              </a:ext>
            </a:extLst>
          </p:cNvPr>
          <p:cNvGraphicFramePr>
            <a:graphicFrameLocks noGrp="1"/>
          </p:cNvGraphicFramePr>
          <p:nvPr>
            <p:ph idx="1"/>
            <p:extLst>
              <p:ext uri="{D42A27DB-BD31-4B8C-83A1-F6EECF244321}">
                <p14:modId xmlns:p14="http://schemas.microsoft.com/office/powerpoint/2010/main" val="560024633"/>
              </p:ext>
            </p:extLst>
          </p:nvPr>
        </p:nvGraphicFramePr>
        <p:xfrm>
          <a:off x="3976314" y="3800946"/>
          <a:ext cx="7315200" cy="20051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Content Placeholder 5">
            <a:extLst>
              <a:ext uri="{FF2B5EF4-FFF2-40B4-BE49-F238E27FC236}">
                <a16:creationId xmlns:a16="http://schemas.microsoft.com/office/drawing/2014/main" id="{AF46EDF9-8770-F33B-0A7D-A06F549BE104}"/>
              </a:ext>
            </a:extLst>
          </p:cNvPr>
          <p:cNvGraphicFramePr>
            <a:graphicFrameLocks/>
          </p:cNvGraphicFramePr>
          <p:nvPr>
            <p:extLst>
              <p:ext uri="{D42A27DB-BD31-4B8C-83A1-F6EECF244321}">
                <p14:modId xmlns:p14="http://schemas.microsoft.com/office/powerpoint/2010/main" val="3420012643"/>
              </p:ext>
            </p:extLst>
          </p:nvPr>
        </p:nvGraphicFramePr>
        <p:xfrm>
          <a:off x="3976314" y="1419322"/>
          <a:ext cx="7315200" cy="200510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TextBox 7">
            <a:extLst>
              <a:ext uri="{FF2B5EF4-FFF2-40B4-BE49-F238E27FC236}">
                <a16:creationId xmlns:a16="http://schemas.microsoft.com/office/drawing/2014/main" id="{9AB12B31-C6F9-AC59-EB9D-F12F70149BBE}"/>
              </a:ext>
            </a:extLst>
          </p:cNvPr>
          <p:cNvSpPr txBox="1"/>
          <p:nvPr/>
        </p:nvSpPr>
        <p:spPr>
          <a:xfrm>
            <a:off x="3976314" y="1234656"/>
            <a:ext cx="3267168" cy="369332"/>
          </a:xfrm>
          <a:prstGeom prst="rect">
            <a:avLst/>
          </a:prstGeom>
          <a:noFill/>
        </p:spPr>
        <p:txBody>
          <a:bodyPr wrap="square" rtlCol="0">
            <a:spAutoFit/>
          </a:bodyPr>
          <a:lstStyle/>
          <a:p>
            <a:r>
              <a:rPr lang="en-GB" b="1" dirty="0"/>
              <a:t>Survey methodologies</a:t>
            </a:r>
          </a:p>
        </p:txBody>
      </p:sp>
      <p:sp>
        <p:nvSpPr>
          <p:cNvPr id="9" name="TextBox 8">
            <a:extLst>
              <a:ext uri="{FF2B5EF4-FFF2-40B4-BE49-F238E27FC236}">
                <a16:creationId xmlns:a16="http://schemas.microsoft.com/office/drawing/2014/main" id="{AA53BD91-57A6-EAA4-6E42-F195AB64A574}"/>
              </a:ext>
            </a:extLst>
          </p:cNvPr>
          <p:cNvSpPr txBox="1"/>
          <p:nvPr/>
        </p:nvSpPr>
        <p:spPr>
          <a:xfrm>
            <a:off x="3976314" y="3616280"/>
            <a:ext cx="3267168" cy="369332"/>
          </a:xfrm>
          <a:prstGeom prst="rect">
            <a:avLst/>
          </a:prstGeom>
          <a:noFill/>
        </p:spPr>
        <p:txBody>
          <a:bodyPr wrap="square" rtlCol="0">
            <a:spAutoFit/>
          </a:bodyPr>
          <a:lstStyle/>
          <a:p>
            <a:r>
              <a:rPr lang="en-GB" b="1" dirty="0"/>
              <a:t>Experimental methodologies</a:t>
            </a:r>
          </a:p>
        </p:txBody>
      </p:sp>
    </p:spTree>
    <p:extLst>
      <p:ext uri="{BB962C8B-B14F-4D97-AF65-F5344CB8AC3E}">
        <p14:creationId xmlns:p14="http://schemas.microsoft.com/office/powerpoint/2010/main" val="316130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CEC39-092F-84AC-A195-82CCF34F1B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3CF824-FF39-63FB-EA9B-791FF3B67EEB}"/>
              </a:ext>
            </a:extLst>
          </p:cNvPr>
          <p:cNvSpPr>
            <a:spLocks noGrp="1"/>
          </p:cNvSpPr>
          <p:nvPr>
            <p:ph type="title"/>
          </p:nvPr>
        </p:nvSpPr>
        <p:spPr/>
        <p:txBody>
          <a:bodyPr/>
          <a:lstStyle/>
          <a:p>
            <a:r>
              <a:rPr lang="en-US" dirty="0"/>
              <a:t>Survey methodologies</a:t>
            </a:r>
            <a:endParaRPr lang="en-GB" dirty="0"/>
          </a:p>
        </p:txBody>
      </p:sp>
    </p:spTree>
    <p:extLst>
      <p:ext uri="{BB962C8B-B14F-4D97-AF65-F5344CB8AC3E}">
        <p14:creationId xmlns:p14="http://schemas.microsoft.com/office/powerpoint/2010/main" val="2574669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277B-7B9D-BFDD-5217-F565D85850D5}"/>
              </a:ext>
            </a:extLst>
          </p:cNvPr>
          <p:cNvSpPr>
            <a:spLocks noGrp="1"/>
          </p:cNvSpPr>
          <p:nvPr>
            <p:ph type="title"/>
          </p:nvPr>
        </p:nvSpPr>
        <p:spPr/>
        <p:txBody>
          <a:bodyPr/>
          <a:lstStyle/>
          <a:p>
            <a:r>
              <a:rPr lang="en-GB" dirty="0"/>
              <a:t>Survey methodologies</a:t>
            </a:r>
          </a:p>
        </p:txBody>
      </p:sp>
      <p:sp>
        <p:nvSpPr>
          <p:cNvPr id="5" name="TextBox 4">
            <a:extLst>
              <a:ext uri="{FF2B5EF4-FFF2-40B4-BE49-F238E27FC236}">
                <a16:creationId xmlns:a16="http://schemas.microsoft.com/office/drawing/2014/main" id="{B15871AC-BB2F-FE40-11C4-B3023268B37B}"/>
              </a:ext>
            </a:extLst>
          </p:cNvPr>
          <p:cNvSpPr txBox="1"/>
          <p:nvPr/>
        </p:nvSpPr>
        <p:spPr>
          <a:xfrm>
            <a:off x="0" y="5742950"/>
            <a:ext cx="2947482" cy="338554"/>
          </a:xfrm>
          <a:prstGeom prst="rect">
            <a:avLst/>
          </a:prstGeom>
          <a:noFill/>
        </p:spPr>
        <p:txBody>
          <a:bodyPr wrap="square" rtlCol="0">
            <a:spAutoFit/>
          </a:bodyPr>
          <a:lstStyle/>
          <a:p>
            <a:r>
              <a:rPr lang="en-GB" sz="1600" dirty="0"/>
              <a:t>(Cohen et al., 2018)</a:t>
            </a:r>
          </a:p>
        </p:txBody>
      </p:sp>
      <p:pic>
        <p:nvPicPr>
          <p:cNvPr id="7" name="Content Placeholder 3">
            <a:extLst>
              <a:ext uri="{FF2B5EF4-FFF2-40B4-BE49-F238E27FC236}">
                <a16:creationId xmlns:a16="http://schemas.microsoft.com/office/drawing/2014/main" id="{6768B189-CABB-6DEB-91E2-BEDC607C7025}"/>
              </a:ext>
            </a:extLst>
          </p:cNvPr>
          <p:cNvPicPr>
            <a:picLocks noGrp="1" noChangeAspect="1"/>
          </p:cNvPicPr>
          <p:nvPr>
            <p:ph idx="1"/>
          </p:nvPr>
        </p:nvPicPr>
        <p:blipFill>
          <a:blip r:embed="rId2"/>
          <a:stretch>
            <a:fillRect/>
          </a:stretch>
        </p:blipFill>
        <p:spPr>
          <a:xfrm>
            <a:off x="3868738" y="1755016"/>
            <a:ext cx="7315200" cy="3338442"/>
          </a:xfrm>
          <a:prstGeom prst="rect">
            <a:avLst/>
          </a:prstGeom>
        </p:spPr>
      </p:pic>
    </p:spTree>
    <p:extLst>
      <p:ext uri="{BB962C8B-B14F-4D97-AF65-F5344CB8AC3E}">
        <p14:creationId xmlns:p14="http://schemas.microsoft.com/office/powerpoint/2010/main" val="3010924092"/>
      </p:ext>
    </p:extLst>
  </p:cSld>
  <p:clrMapOvr>
    <a:masterClrMapping/>
  </p:clrMapOvr>
</p:sld>
</file>

<file path=ppt/theme/theme1.xml><?xml version="1.0" encoding="utf-8"?>
<a:theme xmlns:a="http://schemas.openxmlformats.org/drawingml/2006/main" name="Fra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D95AE09B-F02E-4A8A-98F0-B6016EA31B8E}">
  <we:reference id="3e0fcce7-415c-4081-926c-b4e449c650e4" version="1.1.0.2" store="EXCatalog" storeType="EXCatalog"/>
  <we:alternateReferences>
    <we:reference id="WA200004709" version="1.1.0.2" store="en-I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Frame</Template>
  <TotalTime>1213</TotalTime>
  <Words>2450</Words>
  <Application>Microsoft Office PowerPoint</Application>
  <PresentationFormat>Widescreen</PresentationFormat>
  <Paragraphs>410</Paragraphs>
  <Slides>43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43</vt:i4>
      </vt:variant>
    </vt:vector>
  </HeadingPairs>
  <TitlesOfParts>
    <vt:vector size="47" baseType="lpstr">
      <vt:lpstr>Calibri</vt:lpstr>
      <vt:lpstr>Corbel</vt:lpstr>
      <vt:lpstr>Wingdings 2</vt:lpstr>
      <vt:lpstr>Frame</vt:lpstr>
      <vt:lpstr>Quantitative research: Methodology and instrument design</vt:lpstr>
      <vt:lpstr>Post-positivism</vt:lpstr>
      <vt:lpstr>Assumptions of post-positivism</vt:lpstr>
      <vt:lpstr>Quantitative methodology</vt:lpstr>
      <vt:lpstr>Methodology within a paradigm</vt:lpstr>
      <vt:lpstr>Quantitative methodologies</vt:lpstr>
      <vt:lpstr>Surveys and experiments</vt:lpstr>
      <vt:lpstr>Survey methodologies</vt:lpstr>
      <vt:lpstr>Survey methodologies</vt:lpstr>
      <vt:lpstr>What can a survey methodology look like?</vt:lpstr>
      <vt:lpstr>What can a survey methodology look like?</vt:lpstr>
      <vt:lpstr>Do you see examples of survey methodologies in your field?</vt:lpstr>
      <vt:lpstr>Experimental methodologies</vt:lpstr>
      <vt:lpstr>Experimental methodologies</vt:lpstr>
      <vt:lpstr>One-shot case study</vt:lpstr>
      <vt:lpstr>One-group pretest-posttest design</vt:lpstr>
      <vt:lpstr>Single-group interrupted time-series design</vt:lpstr>
      <vt:lpstr>Static group comparison or post-test-only with non-equivalent groups</vt:lpstr>
      <vt:lpstr>Alternative treatment post-test-only with non-equivalent groups design</vt:lpstr>
      <vt:lpstr>Nonequivalent (pre-test and post-test) control-group design</vt:lpstr>
      <vt:lpstr>Quasi-experimental control-group interrupted time-series design</vt:lpstr>
      <vt:lpstr>Post-test-only control-group design</vt:lpstr>
      <vt:lpstr>Pre-test post-test control-group design</vt:lpstr>
      <vt:lpstr>Experimental control-group interrupted time-series design</vt:lpstr>
      <vt:lpstr>Solomon four-group design</vt:lpstr>
      <vt:lpstr>A-B-A single-subject design</vt:lpstr>
      <vt:lpstr>Goals of experimental studies</vt:lpstr>
      <vt:lpstr>Control group selection</vt:lpstr>
      <vt:lpstr>Do you see examples of experimental methodologies in your field?</vt:lpstr>
      <vt:lpstr>Quantitative instrument design</vt:lpstr>
      <vt:lpstr>Instrument development process</vt:lpstr>
      <vt:lpstr>Phase 1: Conceptualise the construct of interest</vt:lpstr>
      <vt:lpstr>Phase 2: Identify and describe behaviours that underlie the construct</vt:lpstr>
      <vt:lpstr>Phase 3: Develop initial instrument</vt:lpstr>
      <vt:lpstr>Quantitative validity</vt:lpstr>
      <vt:lpstr>Quantitative validity</vt:lpstr>
      <vt:lpstr>Phase 4: Field-test initial instrument</vt:lpstr>
      <vt:lpstr>Phase 5: Design and field-test revised instrument</vt:lpstr>
      <vt:lpstr>Phase 6: Validate revised instrument: Quantitative analysis phase</vt:lpstr>
      <vt:lpstr>Phase 7: Validate revised instrument: Qualitative analysis phase</vt:lpstr>
      <vt:lpstr>Phase 8: Validate revised instrument: Mixed analysis phase: Qualitative dominant cross-over analyses</vt:lpstr>
      <vt:lpstr>Phase 9: Validate revised instrument: Mixed analysis phase: Quantitative dominant cross-over analyses</vt:lpstr>
      <vt:lpstr>Phase 10: Evaluating the instrument development/construct evaluation process and product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roles of higher education institutions and academics</dc:title>
  <dc:creator>Jeffrey Buckley</dc:creator>
  <cp:lastModifiedBy>Jeffrey Buckley</cp:lastModifiedBy>
  <cp:revision>20</cp:revision>
  <dcterms:created xsi:type="dcterms:W3CDTF">2024-02-12T14:49:44Z</dcterms:created>
  <dcterms:modified xsi:type="dcterms:W3CDTF">2024-10-17T10:50:44Z</dcterms:modified>
</cp:coreProperties>
</file>